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8"/>
  </p:notesMasterIdLst>
  <p:handoutMasterIdLst>
    <p:handoutMasterId r:id="rId9"/>
  </p:handoutMasterIdLst>
  <p:sldIdLst>
    <p:sldId id="289" r:id="rId2"/>
    <p:sldId id="386" r:id="rId3"/>
    <p:sldId id="390" r:id="rId4"/>
    <p:sldId id="391" r:id="rId5"/>
    <p:sldId id="394" r:id="rId6"/>
    <p:sldId id="395" r:id="rId7"/>
  </p:sldIdLst>
  <p:sldSz cx="12192000" cy="6858000"/>
  <p:notesSz cx="6797675" cy="9929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8F2"/>
    <a:srgbClr val="FAD4D7"/>
    <a:srgbClr val="FF7896"/>
    <a:srgbClr val="F02828"/>
    <a:srgbClr val="007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EC20E35-A176-4012-BC5E-935CFFF8708E}" styleName="Mittlere Formatvorlag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0"/>
    <p:restoredTop sz="95349"/>
  </p:normalViewPr>
  <p:slideViewPr>
    <p:cSldViewPr snapToGrid="0" showGuides="1">
      <p:cViewPr varScale="1">
        <p:scale>
          <a:sx n="61" d="100"/>
          <a:sy n="61" d="100"/>
        </p:scale>
        <p:origin x="656" y="60"/>
      </p:cViewPr>
      <p:guideLst>
        <p:guide orient="horz" pos="2137"/>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7" d="100"/>
          <a:sy n="97" d="100"/>
        </p:scale>
        <p:origin x="340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AD0C802-1DDC-CF50-D0B1-ED0E904962D1}"/>
              </a:ext>
            </a:extLst>
          </p:cNvPr>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848DA7E3-EB01-45B9-90E1-26A5E9B42C5C}"/>
              </a:ext>
            </a:extLst>
          </p:cNvPr>
          <p:cNvSpPr>
            <a:spLocks noGrp="1"/>
          </p:cNvSpPr>
          <p:nvPr>
            <p:ph type="dt" sz="quarter" idx="1"/>
          </p:nvPr>
        </p:nvSpPr>
        <p:spPr>
          <a:xfrm>
            <a:off x="3850443" y="0"/>
            <a:ext cx="2945659" cy="498215"/>
          </a:xfrm>
          <a:prstGeom prst="rect">
            <a:avLst/>
          </a:prstGeom>
        </p:spPr>
        <p:txBody>
          <a:bodyPr vert="horz" lIns="91440" tIns="45720" rIns="91440" bIns="45720" rtlCol="0"/>
          <a:lstStyle>
            <a:lvl1pPr algn="r">
              <a:defRPr sz="1200"/>
            </a:lvl1pPr>
          </a:lstStyle>
          <a:p>
            <a:fld id="{5A89C74A-74D0-A84D-A375-2AE892625CC0}" type="datetimeFigureOut">
              <a:rPr lang="de-DE" smtClean="0"/>
              <a:t>10.12.2025</a:t>
            </a:fld>
            <a:endParaRPr lang="de-DE"/>
          </a:p>
        </p:txBody>
      </p:sp>
      <p:sp>
        <p:nvSpPr>
          <p:cNvPr id="4" name="Fußzeilenplatzhalter 3">
            <a:extLst>
              <a:ext uri="{FF2B5EF4-FFF2-40B4-BE49-F238E27FC236}">
                <a16:creationId xmlns:a16="http://schemas.microsoft.com/office/drawing/2014/main" id="{D25A9DF1-6876-C5AA-303B-D2896AF18818}"/>
              </a:ext>
            </a:extLst>
          </p:cNvPr>
          <p:cNvSpPr>
            <a:spLocks noGrp="1"/>
          </p:cNvSpPr>
          <p:nvPr>
            <p:ph type="ftr" sz="quarter" idx="2"/>
          </p:nvPr>
        </p:nvSpPr>
        <p:spPr>
          <a:xfrm>
            <a:off x="0" y="9431600"/>
            <a:ext cx="2945659" cy="498214"/>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FA62AA32-3FA4-4310-674F-8750C02C6BC5}"/>
              </a:ext>
            </a:extLst>
          </p:cNvPr>
          <p:cNvSpPr>
            <a:spLocks noGrp="1"/>
          </p:cNvSpPr>
          <p:nvPr>
            <p:ph type="sldNum" sz="quarter" idx="3"/>
          </p:nvPr>
        </p:nvSpPr>
        <p:spPr>
          <a:xfrm>
            <a:off x="3850443" y="9431600"/>
            <a:ext cx="2945659" cy="498214"/>
          </a:xfrm>
          <a:prstGeom prst="rect">
            <a:avLst/>
          </a:prstGeom>
        </p:spPr>
        <p:txBody>
          <a:bodyPr vert="horz" lIns="91440" tIns="45720" rIns="91440" bIns="45720" rtlCol="0" anchor="b"/>
          <a:lstStyle>
            <a:lvl1pPr algn="r">
              <a:defRPr sz="1200"/>
            </a:lvl1pPr>
          </a:lstStyle>
          <a:p>
            <a:fld id="{715FC7B5-196D-F147-BBD5-8E3FADC63CCA}" type="slidenum">
              <a:rPr lang="de-DE" smtClean="0"/>
              <a:t>‹Nr.›</a:t>
            </a:fld>
            <a:endParaRPr lang="de-DE"/>
          </a:p>
        </p:txBody>
      </p:sp>
    </p:spTree>
    <p:extLst>
      <p:ext uri="{BB962C8B-B14F-4D97-AF65-F5344CB8AC3E}">
        <p14:creationId xmlns:p14="http://schemas.microsoft.com/office/powerpoint/2010/main" val="283679344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8"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AAD698E1-5029-324B-B165-E0727B11E733}" type="datetimeFigureOut">
              <a:rPr lang="de-DE" smtClean="0"/>
              <a:t>10.12.2025</a:t>
            </a:fld>
            <a:endParaRPr lang="de-DE"/>
          </a:p>
        </p:txBody>
      </p:sp>
      <p:sp>
        <p:nvSpPr>
          <p:cNvPr id="4" name="Folienbildplatzhalt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1989461B-39FB-2846-B9DA-8ECE03087A09}" type="slidenum">
              <a:rPr lang="de-DE" smtClean="0"/>
              <a:t>‹Nr.›</a:t>
            </a:fld>
            <a:endParaRPr lang="de-DE"/>
          </a:p>
        </p:txBody>
      </p:sp>
    </p:spTree>
    <p:extLst>
      <p:ext uri="{BB962C8B-B14F-4D97-AF65-F5344CB8AC3E}">
        <p14:creationId xmlns:p14="http://schemas.microsoft.com/office/powerpoint/2010/main" val="523426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989461B-39FB-2846-B9DA-8ECE03087A09}" type="slidenum">
              <a:rPr lang="de-DE" smtClean="0"/>
              <a:t>2</a:t>
            </a:fld>
            <a:endParaRPr lang="de-DE"/>
          </a:p>
        </p:txBody>
      </p:sp>
    </p:spTree>
    <p:extLst>
      <p:ext uri="{BB962C8B-B14F-4D97-AF65-F5344CB8AC3E}">
        <p14:creationId xmlns:p14="http://schemas.microsoft.com/office/powerpoint/2010/main" val="231016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989461B-39FB-2846-B9DA-8ECE03087A09}" type="slidenum">
              <a:rPr lang="de-DE" smtClean="0"/>
              <a:t>3</a:t>
            </a:fld>
            <a:endParaRPr lang="de-DE"/>
          </a:p>
        </p:txBody>
      </p:sp>
    </p:spTree>
    <p:extLst>
      <p:ext uri="{BB962C8B-B14F-4D97-AF65-F5344CB8AC3E}">
        <p14:creationId xmlns:p14="http://schemas.microsoft.com/office/powerpoint/2010/main" val="487872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989461B-39FB-2846-B9DA-8ECE03087A09}" type="slidenum">
              <a:rPr lang="de-DE" smtClean="0"/>
              <a:t>4</a:t>
            </a:fld>
            <a:endParaRPr lang="de-DE"/>
          </a:p>
        </p:txBody>
      </p:sp>
    </p:spTree>
    <p:extLst>
      <p:ext uri="{BB962C8B-B14F-4D97-AF65-F5344CB8AC3E}">
        <p14:creationId xmlns:p14="http://schemas.microsoft.com/office/powerpoint/2010/main" val="1281067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989461B-39FB-2846-B9DA-8ECE03087A09}" type="slidenum">
              <a:rPr lang="de-DE" smtClean="0"/>
              <a:t>5</a:t>
            </a:fld>
            <a:endParaRPr lang="de-DE"/>
          </a:p>
        </p:txBody>
      </p:sp>
    </p:spTree>
    <p:extLst>
      <p:ext uri="{BB962C8B-B14F-4D97-AF65-F5344CB8AC3E}">
        <p14:creationId xmlns:p14="http://schemas.microsoft.com/office/powerpoint/2010/main" val="16986622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bg>
      <p:bgPr>
        <a:solidFill>
          <a:schemeClr val="bg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AE223AD0-1AF0-86B0-6C54-F1E06A95AE6F}"/>
              </a:ext>
            </a:extLst>
          </p:cNvPr>
          <p:cNvSpPr>
            <a:spLocks noGrp="1"/>
          </p:cNvSpPr>
          <p:nvPr>
            <p:ph type="title"/>
          </p:nvPr>
        </p:nvSpPr>
        <p:spPr>
          <a:xfrm>
            <a:off x="334963" y="5872993"/>
            <a:ext cx="11485562" cy="774700"/>
          </a:xfrm>
          <a:prstGeom prst="rect">
            <a:avLst/>
          </a:prstGeom>
        </p:spPr>
        <p:txBody>
          <a:bodyPr anchor="t">
            <a:noAutofit/>
          </a:bodyPr>
          <a:lstStyle>
            <a:lvl1pPr algn="l">
              <a:lnSpc>
                <a:spcPts val="6000"/>
              </a:lnSpc>
              <a:defRPr sz="5000" b="0" i="0">
                <a:solidFill>
                  <a:schemeClr val="tx1"/>
                </a:solidFill>
                <a:latin typeface="Euclid Circular A Regular Ita" panose="020B0504000000000000" pitchFamily="34" charset="77"/>
              </a:defRPr>
            </a:lvl1pPr>
          </a:lstStyle>
          <a:p>
            <a:r>
              <a:rPr lang="de-DE"/>
              <a:t>Mastertitelformat bearbeiten</a:t>
            </a:r>
            <a:endParaRPr lang="de-DE" dirty="0"/>
          </a:p>
        </p:txBody>
      </p:sp>
      <p:pic>
        <p:nvPicPr>
          <p:cNvPr id="3" name="Grafik 2">
            <a:extLst>
              <a:ext uri="{FF2B5EF4-FFF2-40B4-BE49-F238E27FC236}">
                <a16:creationId xmlns:a16="http://schemas.microsoft.com/office/drawing/2014/main" id="{AD47A31B-BE4A-60CB-4364-16F91CE28F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4800" y="244800"/>
            <a:ext cx="9442958" cy="3760470"/>
          </a:xfrm>
          <a:prstGeom prst="rect">
            <a:avLst/>
          </a:prstGeom>
        </p:spPr>
      </p:pic>
    </p:spTree>
    <p:extLst>
      <p:ext uri="{BB962C8B-B14F-4D97-AF65-F5344CB8AC3E}">
        <p14:creationId xmlns:p14="http://schemas.microsoft.com/office/powerpoint/2010/main" val="22306954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Foto">
    <p:bg>
      <p:bgPr>
        <a:solidFill>
          <a:schemeClr val="tx1"/>
        </a:solidFill>
        <a:effectLst/>
      </p:bgPr>
    </p:bg>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8015E573-1B63-A284-0A11-344116F45A91}"/>
              </a:ext>
            </a:extLst>
          </p:cNvPr>
          <p:cNvSpPr>
            <a:spLocks noGrp="1"/>
          </p:cNvSpPr>
          <p:nvPr>
            <p:ph type="pic" sz="quarter" idx="20"/>
          </p:nvPr>
        </p:nvSpPr>
        <p:spPr>
          <a:xfrm>
            <a:off x="3248026" y="0"/>
            <a:ext cx="8943974" cy="6857999"/>
          </a:xfrm>
          <a:custGeom>
            <a:avLst/>
            <a:gdLst>
              <a:gd name="connsiteX0" fmla="*/ 0 w 8943974"/>
              <a:gd name="connsiteY0" fmla="*/ 0 h 6857999"/>
              <a:gd name="connsiteX1" fmla="*/ 8943974 w 8943974"/>
              <a:gd name="connsiteY1" fmla="*/ 0 h 6857999"/>
              <a:gd name="connsiteX2" fmla="*/ 8943974 w 8943974"/>
              <a:gd name="connsiteY2" fmla="*/ 6857999 h 6857999"/>
              <a:gd name="connsiteX3" fmla="*/ 0 w 8943974"/>
              <a:gd name="connsiteY3" fmla="*/ 6857999 h 6857999"/>
              <a:gd name="connsiteX4" fmla="*/ 0 w 8943974"/>
              <a:gd name="connsiteY4" fmla="*/ 0 h 6857999"/>
              <a:gd name="connsiteX0" fmla="*/ 6858000 w 8943974"/>
              <a:gd name="connsiteY0" fmla="*/ 0 h 6857999"/>
              <a:gd name="connsiteX1" fmla="*/ 8943974 w 8943974"/>
              <a:gd name="connsiteY1" fmla="*/ 0 h 6857999"/>
              <a:gd name="connsiteX2" fmla="*/ 8943974 w 8943974"/>
              <a:gd name="connsiteY2" fmla="*/ 6857999 h 6857999"/>
              <a:gd name="connsiteX3" fmla="*/ 0 w 8943974"/>
              <a:gd name="connsiteY3" fmla="*/ 6857999 h 6857999"/>
              <a:gd name="connsiteX4" fmla="*/ 6858000 w 8943974"/>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3974" h="6857999">
                <a:moveTo>
                  <a:pt x="6858000" y="0"/>
                </a:moveTo>
                <a:lnTo>
                  <a:pt x="8943974" y="0"/>
                </a:lnTo>
                <a:lnTo>
                  <a:pt x="8943974" y="6857999"/>
                </a:lnTo>
                <a:lnTo>
                  <a:pt x="0" y="6857999"/>
                </a:lnTo>
                <a:lnTo>
                  <a:pt x="6858000" y="0"/>
                </a:lnTo>
                <a:close/>
              </a:path>
            </a:pathLst>
          </a:custGeom>
        </p:spPr>
        <p:txBody>
          <a:bodyPr/>
          <a:lstStyle>
            <a:lvl1pPr marL="0" indent="0">
              <a:buNone/>
              <a:defRPr/>
            </a:lvl1pPr>
          </a:lstStyle>
          <a:p>
            <a:r>
              <a:rPr lang="de-DE"/>
              <a:t>Bild durch Klicken auf Symbol hinzufügen</a:t>
            </a:r>
            <a:endParaRPr lang="de-DE" dirty="0"/>
          </a:p>
        </p:txBody>
      </p:sp>
      <p:sp>
        <p:nvSpPr>
          <p:cNvPr id="2" name="Titel 7">
            <a:extLst>
              <a:ext uri="{FF2B5EF4-FFF2-40B4-BE49-F238E27FC236}">
                <a16:creationId xmlns:a16="http://schemas.microsoft.com/office/drawing/2014/main" id="{DB9C810C-924C-7AB0-99D5-AC37E82F18FE}"/>
              </a:ext>
            </a:extLst>
          </p:cNvPr>
          <p:cNvSpPr>
            <a:spLocks noGrp="1"/>
          </p:cNvSpPr>
          <p:nvPr>
            <p:ph type="title" hasCustomPrompt="1"/>
          </p:nvPr>
        </p:nvSpPr>
        <p:spPr>
          <a:xfrm>
            <a:off x="334964" y="1167374"/>
            <a:ext cx="11485562" cy="774700"/>
          </a:xfrm>
          <a:prstGeom prst="rect">
            <a:avLst/>
          </a:prstGeom>
        </p:spPr>
        <p:txBody>
          <a:bodyPr anchor="t" anchorCtr="0">
            <a:noAutofit/>
          </a:bodyPr>
          <a:lstStyle>
            <a:lvl1pPr algn="l">
              <a:lnSpc>
                <a:spcPct val="66000"/>
              </a:lnSpc>
              <a:defRPr sz="7200" b="0" i="0">
                <a:solidFill>
                  <a:schemeClr val="bg1"/>
                </a:solidFill>
                <a:latin typeface="HFT 45 Bold" panose="020B0804020101010101" pitchFamily="34" charset="0"/>
              </a:defRPr>
            </a:lvl1pPr>
          </a:lstStyle>
          <a:p>
            <a:r>
              <a:rPr lang="de-DE" dirty="0"/>
              <a:t>MASTERTITELFORMAT BEARBEITEN</a:t>
            </a:r>
          </a:p>
        </p:txBody>
      </p:sp>
      <p:sp>
        <p:nvSpPr>
          <p:cNvPr id="18" name="Datumsplatzhalter 3">
            <a:extLst>
              <a:ext uri="{FF2B5EF4-FFF2-40B4-BE49-F238E27FC236}">
                <a16:creationId xmlns:a16="http://schemas.microsoft.com/office/drawing/2014/main" id="{C8C3AD0F-DE60-27D1-F202-42B999AC2694}"/>
              </a:ext>
            </a:extLst>
          </p:cNvPr>
          <p:cNvSpPr txBox="1">
            <a:spLocks/>
          </p:cNvSpPr>
          <p:nvPr userDrawn="1"/>
        </p:nvSpPr>
        <p:spPr>
          <a:xfrm>
            <a:off x="9083675" y="6503984"/>
            <a:ext cx="2773363" cy="341316"/>
          </a:xfrm>
          <a:prstGeom prst="rect">
            <a:avLst/>
          </a:prstGeom>
        </p:spPr>
        <p:txBody>
          <a:bodyPr vert="horz" lIns="0" tIns="45720" rIns="0" bIns="45720" rtlCol="0" anchor="ctr"/>
          <a:lstStyle>
            <a:defPPr>
              <a:defRPr lang="de-DE"/>
            </a:defPPr>
            <a:lvl1pPr marL="0" algn="r" defTabSz="914400" rtl="0" eaLnBrk="1" latinLnBrk="0" hangingPunct="1">
              <a:defRPr sz="1200" b="0" i="0" kern="1200">
                <a:solidFill>
                  <a:schemeClr val="tx1"/>
                </a:solidFill>
                <a:latin typeface="GT Walsheim Pro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
        <p:nvSpPr>
          <p:cNvPr id="19" name="Datumsplatzhalter 28">
            <a:extLst>
              <a:ext uri="{FF2B5EF4-FFF2-40B4-BE49-F238E27FC236}">
                <a16:creationId xmlns:a16="http://schemas.microsoft.com/office/drawing/2014/main" id="{3DF32BE1-7DB8-6F95-CCDC-CC906E5B867F}"/>
              </a:ext>
            </a:extLst>
          </p:cNvPr>
          <p:cNvSpPr txBox="1">
            <a:spLocks/>
          </p:cNvSpPr>
          <p:nvPr userDrawn="1"/>
        </p:nvSpPr>
        <p:spPr>
          <a:xfrm>
            <a:off x="360364" y="6503984"/>
            <a:ext cx="2711450" cy="341316"/>
          </a:xfrm>
          <a:prstGeom prst="rect">
            <a:avLst/>
          </a:prstGeom>
        </p:spPr>
        <p:txBody>
          <a:bodyPr vert="horz" lIns="0" tIns="45720" rIns="0" bIns="45720" rtlCol="0" anchor="ctr"/>
          <a:lstStyle>
            <a:defPPr>
              <a:defRPr lang="de-DE"/>
            </a:defPPr>
            <a:lvl1pPr marL="0" algn="l" defTabSz="914400" rtl="0" eaLnBrk="1" latinLnBrk="0" hangingPunct="1">
              <a:defRPr sz="1200" b="1" i="0" kern="1200">
                <a:solidFill>
                  <a:srgbClr val="F02828"/>
                </a:solidFill>
                <a:latin typeface="Euclid Circular A Semibold Ita" panose="020B0504000000000000"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B45DFF-5C30-0345-B68D-86F3C7ED924C}" type="datetime4">
              <a:rPr lang="de-DE" smtClean="0">
                <a:solidFill>
                  <a:schemeClr val="bg1"/>
                </a:solidFill>
              </a:rPr>
              <a:pPr/>
              <a:t>10. Dezember 2025</a:t>
            </a:fld>
            <a:endParaRPr lang="de-DE" dirty="0">
              <a:solidFill>
                <a:schemeClr val="bg1"/>
              </a:solidFill>
            </a:endParaRPr>
          </a:p>
        </p:txBody>
      </p:sp>
      <p:sp>
        <p:nvSpPr>
          <p:cNvPr id="3" name="Textplatzhalter 2">
            <a:extLst>
              <a:ext uri="{FF2B5EF4-FFF2-40B4-BE49-F238E27FC236}">
                <a16:creationId xmlns:a16="http://schemas.microsoft.com/office/drawing/2014/main" id="{6373B838-0EC6-0883-5B55-C1E6F95E557C}"/>
              </a:ext>
            </a:extLst>
          </p:cNvPr>
          <p:cNvSpPr>
            <a:spLocks noGrp="1"/>
          </p:cNvSpPr>
          <p:nvPr>
            <p:ph type="body" idx="1" hasCustomPrompt="1"/>
          </p:nvPr>
        </p:nvSpPr>
        <p:spPr>
          <a:xfrm>
            <a:off x="334964" y="4821347"/>
            <a:ext cx="3144506" cy="1531952"/>
          </a:xfrm>
        </p:spPr>
        <p:txBody>
          <a:bodyPr anchor="t">
            <a:noAutofit/>
          </a:bodyPr>
          <a:lstStyle>
            <a:lvl1pPr marL="0" indent="0">
              <a:lnSpc>
                <a:spcPts val="2880"/>
              </a:lnSpc>
              <a:spcBef>
                <a:spcPts val="0"/>
              </a:spcBef>
              <a:buNone/>
              <a:defRPr sz="2700" b="1" i="0">
                <a:solidFill>
                  <a:schemeClr val="bg1"/>
                </a:solidFill>
                <a:latin typeface="Euclid Circular A Semibold" panose="020B0504000000000000"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Zahlen</a:t>
            </a:r>
          </a:p>
        </p:txBody>
      </p:sp>
      <p:pic>
        <p:nvPicPr>
          <p:cNvPr id="5" name="Grafik 4">
            <a:extLst>
              <a:ext uri="{FF2B5EF4-FFF2-40B4-BE49-F238E27FC236}">
                <a16:creationId xmlns:a16="http://schemas.microsoft.com/office/drawing/2014/main" id="{DD5C0CA4-182A-A73C-3023-9E01A764236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2400" y="392400"/>
            <a:ext cx="2674620" cy="514350"/>
          </a:xfrm>
          <a:prstGeom prst="rect">
            <a:avLst/>
          </a:prstGeom>
        </p:spPr>
      </p:pic>
    </p:spTree>
    <p:extLst>
      <p:ext uri="{BB962C8B-B14F-4D97-AF65-F5344CB8AC3E}">
        <p14:creationId xmlns:p14="http://schemas.microsoft.com/office/powerpoint/2010/main" val="41184419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mit Untertitel">
    <p:spTree>
      <p:nvGrpSpPr>
        <p:cNvPr id="1" name=""/>
        <p:cNvGrpSpPr/>
        <p:nvPr/>
      </p:nvGrpSpPr>
      <p:grpSpPr>
        <a:xfrm>
          <a:off x="0" y="0"/>
          <a:ext cx="0" cy="0"/>
          <a:chOff x="0" y="0"/>
          <a:chExt cx="0" cy="0"/>
        </a:xfrm>
      </p:grpSpPr>
      <p:sp>
        <p:nvSpPr>
          <p:cNvPr id="23" name="Titel 1">
            <a:extLst>
              <a:ext uri="{FF2B5EF4-FFF2-40B4-BE49-F238E27FC236}">
                <a16:creationId xmlns:a16="http://schemas.microsoft.com/office/drawing/2014/main" id="{2106D4D2-A26B-F940-2390-5A097C4E99BE}"/>
              </a:ext>
            </a:extLst>
          </p:cNvPr>
          <p:cNvSpPr>
            <a:spLocks noGrp="1"/>
          </p:cNvSpPr>
          <p:nvPr>
            <p:ph type="title" hasCustomPrompt="1"/>
          </p:nvPr>
        </p:nvSpPr>
        <p:spPr>
          <a:xfrm>
            <a:off x="334964" y="4437722"/>
            <a:ext cx="11485562" cy="365125"/>
          </a:xfrm>
          <a:prstGeom prst="rect">
            <a:avLst/>
          </a:prstGeom>
        </p:spPr>
        <p:txBody>
          <a:bodyPr anchor="t">
            <a:noAutofit/>
          </a:bodyPr>
          <a:lstStyle>
            <a:lvl1pPr>
              <a:lnSpc>
                <a:spcPts val="3600"/>
              </a:lnSpc>
              <a:defRPr sz="3600" b="0">
                <a:solidFill>
                  <a:schemeClr val="tx1"/>
                </a:solidFill>
                <a:latin typeface="HFT 45 Bold" panose="020B0804020101010101" pitchFamily="34" charset="0"/>
              </a:defRPr>
            </a:lvl1pPr>
          </a:lstStyle>
          <a:p>
            <a:r>
              <a:rPr lang="de-DE" dirty="0"/>
              <a:t>Titel der Präsentation</a:t>
            </a:r>
          </a:p>
        </p:txBody>
      </p:sp>
      <p:sp>
        <p:nvSpPr>
          <p:cNvPr id="24" name="Textplatzhalter 2">
            <a:extLst>
              <a:ext uri="{FF2B5EF4-FFF2-40B4-BE49-F238E27FC236}">
                <a16:creationId xmlns:a16="http://schemas.microsoft.com/office/drawing/2014/main" id="{B8D3A843-DF66-E3D4-46F2-A8A721DA54B8}"/>
              </a:ext>
            </a:extLst>
          </p:cNvPr>
          <p:cNvSpPr>
            <a:spLocks noGrp="1"/>
          </p:cNvSpPr>
          <p:nvPr>
            <p:ph type="body" idx="1" hasCustomPrompt="1"/>
          </p:nvPr>
        </p:nvSpPr>
        <p:spPr>
          <a:xfrm>
            <a:off x="334964" y="4821347"/>
            <a:ext cx="11485561" cy="428763"/>
          </a:xfrm>
        </p:spPr>
        <p:txBody>
          <a:bodyPr anchor="t">
            <a:noAutofit/>
          </a:bodyPr>
          <a:lstStyle>
            <a:lvl1pPr marL="0" indent="0">
              <a:lnSpc>
                <a:spcPts val="3600"/>
              </a:lnSpc>
              <a:spcBef>
                <a:spcPts val="0"/>
              </a:spcBef>
              <a:buNone/>
              <a:defRPr sz="2700" b="0" i="0">
                <a:solidFill>
                  <a:schemeClr val="tx1"/>
                </a:solidFill>
                <a:latin typeface="Euclid Circular A Semibold Ita" panose="020B0504000000000000"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Untertitel</a:t>
            </a:r>
          </a:p>
        </p:txBody>
      </p:sp>
      <p:sp>
        <p:nvSpPr>
          <p:cNvPr id="25" name="Textplatzhalter 2">
            <a:extLst>
              <a:ext uri="{FF2B5EF4-FFF2-40B4-BE49-F238E27FC236}">
                <a16:creationId xmlns:a16="http://schemas.microsoft.com/office/drawing/2014/main" id="{90DF1DFE-B453-5504-1FB0-0B203E8A62B7}"/>
              </a:ext>
            </a:extLst>
          </p:cNvPr>
          <p:cNvSpPr>
            <a:spLocks noGrp="1"/>
          </p:cNvSpPr>
          <p:nvPr>
            <p:ph type="body" idx="15" hasCustomPrompt="1"/>
          </p:nvPr>
        </p:nvSpPr>
        <p:spPr>
          <a:xfrm>
            <a:off x="334802" y="5766676"/>
            <a:ext cx="11485562" cy="428763"/>
          </a:xfrm>
        </p:spPr>
        <p:txBody>
          <a:bodyPr anchor="t">
            <a:noAutofit/>
          </a:bodyPr>
          <a:lstStyle>
            <a:lvl1pPr marL="0" indent="0">
              <a:lnSpc>
                <a:spcPts val="3600"/>
              </a:lnSpc>
              <a:spcBef>
                <a:spcPts val="0"/>
              </a:spcBef>
              <a:buNone/>
              <a:defRPr sz="2700" b="1" i="0">
                <a:solidFill>
                  <a:schemeClr val="tx1"/>
                </a:solidFill>
                <a:latin typeface="Euclid Circular A Semibold Ita" panose="020B0504000000000000"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Name des Vortragenden</a:t>
            </a:r>
          </a:p>
        </p:txBody>
      </p:sp>
      <p:sp>
        <p:nvSpPr>
          <p:cNvPr id="29" name="Datumsplatzhalter 28">
            <a:extLst>
              <a:ext uri="{FF2B5EF4-FFF2-40B4-BE49-F238E27FC236}">
                <a16:creationId xmlns:a16="http://schemas.microsoft.com/office/drawing/2014/main" id="{906086CB-19CB-DCA3-168D-219152F00A38}"/>
              </a:ext>
            </a:extLst>
          </p:cNvPr>
          <p:cNvSpPr>
            <a:spLocks noGrp="1"/>
          </p:cNvSpPr>
          <p:nvPr>
            <p:ph type="dt" sz="half" idx="17"/>
          </p:nvPr>
        </p:nvSpPr>
        <p:spPr>
          <a:xfrm>
            <a:off x="360364" y="6503984"/>
            <a:ext cx="2711450" cy="341316"/>
          </a:xfrm>
        </p:spPr>
        <p:txBody>
          <a:bodyPr/>
          <a:lstStyle>
            <a:lvl1pPr algn="l">
              <a:defRPr b="1" i="0">
                <a:solidFill>
                  <a:schemeClr val="tx1"/>
                </a:solidFill>
                <a:latin typeface="Euclid Circular A Semibold Ita" panose="020B0504000000000000" pitchFamily="34" charset="77"/>
              </a:defRPr>
            </a:lvl1pPr>
          </a:lstStyle>
          <a:p>
            <a:fld id="{7AB45DFF-5C30-0345-B68D-86F3C7ED924C}" type="datetime4">
              <a:rPr lang="de-DE" smtClean="0"/>
              <a:pPr/>
              <a:t>10. Dezember 2025</a:t>
            </a:fld>
            <a:endParaRPr lang="de-DE" dirty="0"/>
          </a:p>
        </p:txBody>
      </p:sp>
      <p:pic>
        <p:nvPicPr>
          <p:cNvPr id="6" name="Grafik 5">
            <a:extLst>
              <a:ext uri="{FF2B5EF4-FFF2-40B4-BE49-F238E27FC236}">
                <a16:creationId xmlns:a16="http://schemas.microsoft.com/office/drawing/2014/main" id="{19326266-19AD-69DE-BB5D-698CA05C08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0000" y="237600"/>
            <a:ext cx="6457950" cy="2571750"/>
          </a:xfrm>
          <a:prstGeom prst="rect">
            <a:avLst/>
          </a:prstGeom>
        </p:spPr>
      </p:pic>
    </p:spTree>
    <p:extLst>
      <p:ext uri="{BB962C8B-B14F-4D97-AF65-F5344CB8AC3E}">
        <p14:creationId xmlns:p14="http://schemas.microsoft.com/office/powerpoint/2010/main" val="2885282957"/>
      </p:ext>
    </p:extLst>
  </p:cSld>
  <p:clrMapOvr>
    <a:masterClrMapping/>
  </p:clrMapOvr>
  <p:extLst>
    <p:ext uri="{DCECCB84-F9BA-43D5-87BE-67443E8EF086}">
      <p15:sldGuideLst xmlns:p15="http://schemas.microsoft.com/office/powerpoint/2012/main">
        <p15:guide id="2" orient="horz" pos="22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bschnittsüberschrift_ro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D16AC4-2DEB-FC40-9383-85572D64D144}"/>
              </a:ext>
            </a:extLst>
          </p:cNvPr>
          <p:cNvSpPr>
            <a:spLocks noGrp="1"/>
          </p:cNvSpPr>
          <p:nvPr>
            <p:ph type="title"/>
          </p:nvPr>
        </p:nvSpPr>
        <p:spPr>
          <a:xfrm>
            <a:off x="334964" y="573510"/>
            <a:ext cx="11485562" cy="5541818"/>
          </a:xfrm>
          <a:prstGeom prst="rect">
            <a:avLst/>
          </a:prstGeom>
        </p:spPr>
        <p:txBody>
          <a:bodyPr anchor="t">
            <a:noAutofit/>
          </a:bodyPr>
          <a:lstStyle>
            <a:lvl1pPr>
              <a:lnSpc>
                <a:spcPts val="8640"/>
              </a:lnSpc>
              <a:defRPr sz="10800" b="0" i="0">
                <a:solidFill>
                  <a:schemeClr val="tx1"/>
                </a:solidFill>
                <a:latin typeface="HFT 45 Bold" panose="020B0804020101010101" pitchFamily="34" charset="0"/>
              </a:defRPr>
            </a:lvl1pPr>
          </a:lstStyle>
          <a:p>
            <a:r>
              <a:rPr lang="de-DE"/>
              <a:t>Mastertitelformat bearbeiten</a:t>
            </a:r>
            <a:endParaRPr lang="de-DE" dirty="0"/>
          </a:p>
        </p:txBody>
      </p:sp>
    </p:spTree>
    <p:extLst>
      <p:ext uri="{BB962C8B-B14F-4D97-AF65-F5344CB8AC3E}">
        <p14:creationId xmlns:p14="http://schemas.microsoft.com/office/powerpoint/2010/main" val="1574142698"/>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bschnittsüberschrift_weiss">
    <p:bg>
      <p:bgRef idx="1001">
        <a:schemeClr val="bg1"/>
      </p:bgRef>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A649DEC0-6391-A86A-C0AE-52D882EC0976}"/>
              </a:ext>
            </a:extLst>
          </p:cNvPr>
          <p:cNvSpPr>
            <a:spLocks noGrp="1"/>
          </p:cNvSpPr>
          <p:nvPr>
            <p:ph type="title"/>
          </p:nvPr>
        </p:nvSpPr>
        <p:spPr>
          <a:xfrm>
            <a:off x="334964" y="573510"/>
            <a:ext cx="11485562" cy="5541818"/>
          </a:xfrm>
          <a:prstGeom prst="rect">
            <a:avLst/>
          </a:prstGeom>
        </p:spPr>
        <p:txBody>
          <a:bodyPr anchor="t">
            <a:noAutofit/>
          </a:bodyPr>
          <a:lstStyle>
            <a:lvl1pPr>
              <a:lnSpc>
                <a:spcPts val="8640"/>
              </a:lnSpc>
              <a:defRPr sz="10800" b="0" i="0">
                <a:solidFill>
                  <a:schemeClr val="tx1"/>
                </a:solidFill>
                <a:latin typeface="HFT 45 Bold" panose="020B0804020101010101" pitchFamily="34" charset="0"/>
                <a:ea typeface="Euclid Circular A" panose="020B0504000000000000" pitchFamily="34" charset="77"/>
              </a:defRPr>
            </a:lvl1pPr>
          </a:lstStyle>
          <a:p>
            <a:r>
              <a:rPr lang="de-DE"/>
              <a:t>Mastertitelformat bearbeiten</a:t>
            </a:r>
            <a:endParaRPr lang="de-DE" dirty="0"/>
          </a:p>
        </p:txBody>
      </p:sp>
    </p:spTree>
    <p:extLst>
      <p:ext uri="{BB962C8B-B14F-4D97-AF65-F5344CB8AC3E}">
        <p14:creationId xmlns:p14="http://schemas.microsoft.com/office/powerpoint/2010/main" val="101389884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 und Inhalt_rot">
    <p:bg>
      <p:bgPr>
        <a:solidFill>
          <a:schemeClr val="bg1"/>
        </a:solidFill>
        <a:effectLst/>
      </p:bgPr>
    </p:bg>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ACF4C0B-3CA8-6567-8095-0B03E6AEF7A7}"/>
              </a:ext>
            </a:extLst>
          </p:cNvPr>
          <p:cNvSpPr>
            <a:spLocks noGrp="1"/>
          </p:cNvSpPr>
          <p:nvPr>
            <p:ph idx="1"/>
          </p:nvPr>
        </p:nvSpPr>
        <p:spPr>
          <a:xfrm>
            <a:off x="193991" y="1016000"/>
            <a:ext cx="11805923" cy="5257790"/>
          </a:xfrm>
        </p:spPr>
        <p:txBody>
          <a:bodyPr/>
          <a:lstStyle>
            <a:lvl1pPr marL="0" indent="0">
              <a:lnSpc>
                <a:spcPts val="2560"/>
              </a:lnSpc>
              <a:buNone/>
              <a:defRPr sz="2400">
                <a:solidFill>
                  <a:schemeClr val="tx1"/>
                </a:solidFill>
              </a:defRPr>
            </a:lvl1pPr>
            <a:lvl2pPr>
              <a:defRPr sz="3000"/>
            </a:lvl2pPr>
            <a:lvl3pPr>
              <a:defRPr sz="3000"/>
            </a:lvl3pPr>
            <a:lvl4pPr>
              <a:defRPr sz="3000"/>
            </a:lvl4pPr>
            <a:lvl5pPr>
              <a:defRPr sz="3000"/>
            </a:lvl5pPr>
          </a:lstStyle>
          <a:p>
            <a:pPr lvl="0"/>
            <a:r>
              <a:rPr lang="de-DE"/>
              <a:t>Mastertextformat bearbeiten</a:t>
            </a:r>
          </a:p>
        </p:txBody>
      </p:sp>
      <p:cxnSp>
        <p:nvCxnSpPr>
          <p:cNvPr id="7" name="Gerade Verbindung 6">
            <a:extLst>
              <a:ext uri="{FF2B5EF4-FFF2-40B4-BE49-F238E27FC236}">
                <a16:creationId xmlns:a16="http://schemas.microsoft.com/office/drawing/2014/main" id="{776BCBA2-8B77-7E76-70EF-12D219128867}"/>
              </a:ext>
            </a:extLst>
          </p:cNvPr>
          <p:cNvCxnSpPr>
            <a:cxnSpLocks/>
          </p:cNvCxnSpPr>
          <p:nvPr userDrawn="1"/>
        </p:nvCxnSpPr>
        <p:spPr>
          <a:xfrm>
            <a:off x="0" y="873125"/>
            <a:ext cx="121896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7">
            <a:extLst>
              <a:ext uri="{FF2B5EF4-FFF2-40B4-BE49-F238E27FC236}">
                <a16:creationId xmlns:a16="http://schemas.microsoft.com/office/drawing/2014/main" id="{06DEC66C-6C4B-8AB7-FBD8-6D820DF24B7E}"/>
              </a:ext>
            </a:extLst>
          </p:cNvPr>
          <p:cNvCxnSpPr>
            <a:cxnSpLocks/>
          </p:cNvCxnSpPr>
          <p:nvPr userDrawn="1"/>
        </p:nvCxnSpPr>
        <p:spPr>
          <a:xfrm>
            <a:off x="0" y="6416675"/>
            <a:ext cx="121896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66D2444D-3DB4-9222-DB00-6F9A624E7772}"/>
              </a:ext>
            </a:extLst>
          </p:cNvPr>
          <p:cNvSpPr>
            <a:spLocks noGrp="1"/>
          </p:cNvSpPr>
          <p:nvPr>
            <p:ph type="title"/>
          </p:nvPr>
        </p:nvSpPr>
        <p:spPr/>
        <p:txBody>
          <a:bodyPr/>
          <a:lstStyle/>
          <a:p>
            <a:r>
              <a:rPr lang="de-DE"/>
              <a:t>Mastertitelformat bearbeiten</a:t>
            </a:r>
          </a:p>
        </p:txBody>
      </p:sp>
      <p:sp>
        <p:nvSpPr>
          <p:cNvPr id="9" name="Datumsplatzhalter 8">
            <a:extLst>
              <a:ext uri="{FF2B5EF4-FFF2-40B4-BE49-F238E27FC236}">
                <a16:creationId xmlns:a16="http://schemas.microsoft.com/office/drawing/2014/main" id="{F945B246-01B5-CD5E-EA51-98EA44F32E5B}"/>
              </a:ext>
            </a:extLst>
          </p:cNvPr>
          <p:cNvSpPr>
            <a:spLocks noGrp="1"/>
          </p:cNvSpPr>
          <p:nvPr>
            <p:ph type="dt" sz="half" idx="10"/>
          </p:nvPr>
        </p:nvSpPr>
        <p:spPr/>
        <p:txBody>
          <a:bodyPr/>
          <a:lstStyle>
            <a:lvl1pPr>
              <a:defRPr>
                <a:solidFill>
                  <a:schemeClr val="tx1"/>
                </a:solidFill>
              </a:defRPr>
            </a:lvl1pPr>
          </a:lstStyle>
          <a:p>
            <a:fld id="{D1DA7149-BB88-7540-B6BD-510FD134D08C}" type="datetime4">
              <a:rPr lang="de-DE" smtClean="0"/>
              <a:pPr/>
              <a:t>10. Dezember 2025</a:t>
            </a:fld>
            <a:endParaRPr lang="de-DE" dirty="0"/>
          </a:p>
        </p:txBody>
      </p:sp>
      <p:sp>
        <p:nvSpPr>
          <p:cNvPr id="10" name="Fußzeilenplatzhalter 9">
            <a:extLst>
              <a:ext uri="{FF2B5EF4-FFF2-40B4-BE49-F238E27FC236}">
                <a16:creationId xmlns:a16="http://schemas.microsoft.com/office/drawing/2014/main" id="{ADB79EC1-D309-C65D-D733-10B47EE63D5C}"/>
              </a:ext>
            </a:extLst>
          </p:cNvPr>
          <p:cNvSpPr>
            <a:spLocks noGrp="1"/>
          </p:cNvSpPr>
          <p:nvPr>
            <p:ph type="ftr" sz="quarter" idx="11"/>
          </p:nvPr>
        </p:nvSpPr>
        <p:spPr/>
        <p:txBody>
          <a:bodyPr/>
          <a:lstStyle>
            <a:lvl1pPr>
              <a:defRPr>
                <a:solidFill>
                  <a:schemeClr val="tx1"/>
                </a:solidFill>
              </a:defRPr>
            </a:lvl1pPr>
          </a:lstStyle>
          <a:p>
            <a:endParaRPr lang="de-DE" dirty="0"/>
          </a:p>
        </p:txBody>
      </p:sp>
      <p:sp>
        <p:nvSpPr>
          <p:cNvPr id="11" name="Foliennummernplatzhalter 10">
            <a:extLst>
              <a:ext uri="{FF2B5EF4-FFF2-40B4-BE49-F238E27FC236}">
                <a16:creationId xmlns:a16="http://schemas.microsoft.com/office/drawing/2014/main" id="{BABE98E2-A406-1675-13D4-9F98A563B41E}"/>
              </a:ext>
            </a:extLst>
          </p:cNvPr>
          <p:cNvSpPr>
            <a:spLocks noGrp="1"/>
          </p:cNvSpPr>
          <p:nvPr>
            <p:ph type="sldNum" sz="quarter" idx="12"/>
          </p:nvPr>
        </p:nvSpPr>
        <p:spPr/>
        <p:txBody>
          <a:bodyPr/>
          <a:lstStyle>
            <a:lvl1pPr>
              <a:defRPr>
                <a:solidFill>
                  <a:schemeClr val="tx1"/>
                </a:solidFill>
              </a:defRPr>
            </a:lvl1pPr>
          </a:lstStyle>
          <a:p>
            <a:fld id="{25B0E64C-8279-5447-BC35-6ED0AC8D0AF7}" type="slidenum">
              <a:rPr lang="de-DE" smtClean="0"/>
              <a:pPr/>
              <a:t>‹Nr.›</a:t>
            </a:fld>
            <a:endParaRPr lang="de-DE" dirty="0"/>
          </a:p>
        </p:txBody>
      </p:sp>
      <p:pic>
        <p:nvPicPr>
          <p:cNvPr id="13" name="Grafik 12">
            <a:extLst>
              <a:ext uri="{FF2B5EF4-FFF2-40B4-BE49-F238E27FC236}">
                <a16:creationId xmlns:a16="http://schemas.microsoft.com/office/drawing/2014/main" id="{F12C57DD-31F0-100D-0F0A-9936898AFE43}"/>
              </a:ext>
            </a:extLst>
          </p:cNvPr>
          <p:cNvPicPr>
            <a:picLocks noChangeAspect="1"/>
          </p:cNvPicPr>
          <p:nvPr userDrawn="1"/>
        </p:nvPicPr>
        <p:blipFill>
          <a:blip r:embed="rId2"/>
          <a:stretch>
            <a:fillRect/>
          </a:stretch>
        </p:blipFill>
        <p:spPr>
          <a:xfrm>
            <a:off x="11175453" y="113724"/>
            <a:ext cx="824460" cy="327600"/>
          </a:xfrm>
          <a:prstGeom prst="rect">
            <a:avLst/>
          </a:prstGeom>
        </p:spPr>
      </p:pic>
    </p:spTree>
    <p:extLst>
      <p:ext uri="{BB962C8B-B14F-4D97-AF65-F5344CB8AC3E}">
        <p14:creationId xmlns:p14="http://schemas.microsoft.com/office/powerpoint/2010/main" val="5518218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2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_weiss">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ACF4C0B-3CA8-6567-8095-0B03E6AEF7A7}"/>
              </a:ext>
            </a:extLst>
          </p:cNvPr>
          <p:cNvSpPr>
            <a:spLocks noGrp="1"/>
          </p:cNvSpPr>
          <p:nvPr>
            <p:ph idx="1"/>
          </p:nvPr>
        </p:nvSpPr>
        <p:spPr>
          <a:xfrm>
            <a:off x="193991" y="1016000"/>
            <a:ext cx="11805921" cy="5257800"/>
          </a:xfrm>
        </p:spPr>
        <p:txBody>
          <a:bodyPr/>
          <a:lstStyle>
            <a:lvl1pPr marL="0" indent="0">
              <a:lnSpc>
                <a:spcPts val="2560"/>
              </a:lnSpc>
              <a:buNone/>
              <a:defRPr sz="2400">
                <a:solidFill>
                  <a:srgbClr val="F02828"/>
                </a:solidFill>
              </a:defRPr>
            </a:lvl1pPr>
            <a:lvl2pPr>
              <a:defRPr sz="3000"/>
            </a:lvl2pPr>
            <a:lvl3pPr>
              <a:defRPr sz="3000"/>
            </a:lvl3pPr>
            <a:lvl4pPr>
              <a:defRPr sz="3000"/>
            </a:lvl4pPr>
            <a:lvl5pPr>
              <a:defRPr sz="3000"/>
            </a:lvl5pPr>
          </a:lstStyle>
          <a:p>
            <a:pPr lvl="0"/>
            <a:r>
              <a:rPr lang="de-DE"/>
              <a:t>Mastertextformat bearbeiten</a:t>
            </a:r>
          </a:p>
        </p:txBody>
      </p:sp>
      <p:sp>
        <p:nvSpPr>
          <p:cNvPr id="2" name="Titel 1">
            <a:extLst>
              <a:ext uri="{FF2B5EF4-FFF2-40B4-BE49-F238E27FC236}">
                <a16:creationId xmlns:a16="http://schemas.microsoft.com/office/drawing/2014/main" id="{28160D25-E430-12AE-673E-95C6C057B7E2}"/>
              </a:ext>
            </a:extLst>
          </p:cNvPr>
          <p:cNvSpPr>
            <a:spLocks noGrp="1"/>
          </p:cNvSpPr>
          <p:nvPr>
            <p:ph type="title"/>
          </p:nvPr>
        </p:nvSpPr>
        <p:spPr/>
        <p:txBody>
          <a:bodyPr/>
          <a:lstStyle/>
          <a:p>
            <a:r>
              <a:rPr lang="de-DE"/>
              <a:t>Mastertitelformat bearbeiten</a:t>
            </a:r>
            <a:endParaRPr lang="de-DE" dirty="0"/>
          </a:p>
        </p:txBody>
      </p:sp>
      <p:sp>
        <p:nvSpPr>
          <p:cNvPr id="7" name="Textfeld 6">
            <a:extLst>
              <a:ext uri="{FF2B5EF4-FFF2-40B4-BE49-F238E27FC236}">
                <a16:creationId xmlns:a16="http://schemas.microsoft.com/office/drawing/2014/main" id="{11961AE1-8EC1-2515-CDAF-DFCB67D84DE0}"/>
              </a:ext>
            </a:extLst>
          </p:cNvPr>
          <p:cNvSpPr txBox="1"/>
          <p:nvPr userDrawn="1"/>
        </p:nvSpPr>
        <p:spPr>
          <a:xfrm>
            <a:off x="-1459407" y="5619624"/>
            <a:ext cx="184731" cy="369332"/>
          </a:xfrm>
          <a:prstGeom prst="rect">
            <a:avLst/>
          </a:prstGeom>
          <a:noFill/>
        </p:spPr>
        <p:txBody>
          <a:bodyPr wrap="none" rtlCol="0">
            <a:spAutoFit/>
          </a:bodyPr>
          <a:lstStyle/>
          <a:p>
            <a:endParaRPr lang="de-DE" dirty="0"/>
          </a:p>
        </p:txBody>
      </p:sp>
      <p:sp>
        <p:nvSpPr>
          <p:cNvPr id="8" name="Datumsplatzhalter 7">
            <a:extLst>
              <a:ext uri="{FF2B5EF4-FFF2-40B4-BE49-F238E27FC236}">
                <a16:creationId xmlns:a16="http://schemas.microsoft.com/office/drawing/2014/main" id="{48D3DDD9-0E23-64CE-7D18-2929BE68A2EC}"/>
              </a:ext>
            </a:extLst>
          </p:cNvPr>
          <p:cNvSpPr>
            <a:spLocks noGrp="1"/>
          </p:cNvSpPr>
          <p:nvPr>
            <p:ph type="dt" sz="half" idx="10"/>
          </p:nvPr>
        </p:nvSpPr>
        <p:spPr/>
        <p:txBody>
          <a:bodyPr/>
          <a:lstStyle/>
          <a:p>
            <a:fld id="{D1DA7149-BB88-7540-B6BD-510FD134D08C}" type="datetime4">
              <a:rPr lang="de-DE" smtClean="0"/>
              <a:pPr/>
              <a:t>10. Dezember 2025</a:t>
            </a:fld>
            <a:endParaRPr lang="de-DE" dirty="0"/>
          </a:p>
        </p:txBody>
      </p:sp>
      <p:sp>
        <p:nvSpPr>
          <p:cNvPr id="10" name="Fußzeilenplatzhalter 9">
            <a:extLst>
              <a:ext uri="{FF2B5EF4-FFF2-40B4-BE49-F238E27FC236}">
                <a16:creationId xmlns:a16="http://schemas.microsoft.com/office/drawing/2014/main" id="{590BD818-6799-5F7E-8FB2-AC89A2E7E9AE}"/>
              </a:ext>
            </a:extLst>
          </p:cNvPr>
          <p:cNvSpPr>
            <a:spLocks noGrp="1"/>
          </p:cNvSpPr>
          <p:nvPr>
            <p:ph type="ftr" sz="quarter" idx="11"/>
          </p:nvPr>
        </p:nvSpPr>
        <p:spPr/>
        <p:txBody>
          <a:bodyPr/>
          <a:lstStyle/>
          <a:p>
            <a:endParaRPr lang="de-DE" dirty="0"/>
          </a:p>
        </p:txBody>
      </p:sp>
      <p:sp>
        <p:nvSpPr>
          <p:cNvPr id="11" name="Foliennummernplatzhalter 10">
            <a:extLst>
              <a:ext uri="{FF2B5EF4-FFF2-40B4-BE49-F238E27FC236}">
                <a16:creationId xmlns:a16="http://schemas.microsoft.com/office/drawing/2014/main" id="{A8F2C103-5C59-6A35-5F7E-70E36D1CAA4B}"/>
              </a:ext>
            </a:extLst>
          </p:cNvPr>
          <p:cNvSpPr>
            <a:spLocks noGrp="1"/>
          </p:cNvSpPr>
          <p:nvPr>
            <p:ph type="sldNum" sz="quarter" idx="12"/>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1823677666"/>
      </p:ext>
    </p:extLst>
  </p:cSld>
  <p:clrMapOvr>
    <a:masterClrMapping/>
  </p:clrMapOvr>
  <p:extLst>
    <p:ext uri="{DCECCB84-F9BA-43D5-87BE-67443E8EF086}">
      <p15:sldGuideLst xmlns:p15="http://schemas.microsoft.com/office/powerpoint/2012/main">
        <p15:guide id="2" orient="horz" pos="22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A783A6A-F511-6D32-EA0A-6D3C9CBF4694}"/>
              </a:ext>
            </a:extLst>
          </p:cNvPr>
          <p:cNvSpPr>
            <a:spLocks noGrp="1"/>
          </p:cNvSpPr>
          <p:nvPr>
            <p:ph sz="half" idx="1"/>
          </p:nvPr>
        </p:nvSpPr>
        <p:spPr>
          <a:xfrm>
            <a:off x="192091" y="1016000"/>
            <a:ext cx="5832472" cy="5257799"/>
          </a:xfrm>
        </p:spPr>
        <p:txBody>
          <a:bodyPr/>
          <a:lstStyle>
            <a:lvl1pPr>
              <a:lnSpc>
                <a:spcPts val="1920"/>
              </a:lnSpc>
              <a:defRPr sz="1800"/>
            </a:lvl1pPr>
            <a:lvl2pPr>
              <a:lnSpc>
                <a:spcPts val="1920"/>
              </a:lnSpc>
              <a:defRPr sz="1800"/>
            </a:lvl2pPr>
            <a:lvl3pPr>
              <a:lnSpc>
                <a:spcPts val="1920"/>
              </a:lnSpc>
              <a:defRPr sz="1800"/>
            </a:lvl3pPr>
            <a:lvl4pPr>
              <a:lnSpc>
                <a:spcPts val="1920"/>
              </a:lnSpc>
              <a:defRPr sz="1800"/>
            </a:lvl4pPr>
            <a:lvl5pPr>
              <a:lnSpc>
                <a:spcPts val="1920"/>
              </a:lnSpc>
              <a:defRPr sz="1800"/>
            </a:lvl5pPr>
            <a:lvl7pPr marL="1154250" indent="0">
              <a:buNone/>
              <a:defRPr/>
            </a:lvl7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11F70CCB-DD1C-D3F5-1129-DF74C074D640}"/>
              </a:ext>
            </a:extLst>
          </p:cNvPr>
          <p:cNvSpPr>
            <a:spLocks noGrp="1"/>
          </p:cNvSpPr>
          <p:nvPr>
            <p:ph sz="half" idx="2"/>
          </p:nvPr>
        </p:nvSpPr>
        <p:spPr>
          <a:xfrm>
            <a:off x="6167437" y="1016000"/>
            <a:ext cx="5832473" cy="5257799"/>
          </a:xfrm>
        </p:spPr>
        <p:txBody>
          <a:bodyPr/>
          <a:lstStyle>
            <a:lvl1pPr>
              <a:lnSpc>
                <a:spcPts val="1920"/>
              </a:lnSpc>
              <a:defRPr sz="1800"/>
            </a:lvl1pPr>
            <a:lvl2pPr>
              <a:lnSpc>
                <a:spcPts val="1920"/>
              </a:lnSpc>
              <a:defRPr sz="1800"/>
            </a:lvl2pPr>
            <a:lvl3pPr>
              <a:lnSpc>
                <a:spcPts val="1920"/>
              </a:lnSpc>
              <a:defRPr sz="1800"/>
            </a:lvl3pPr>
            <a:lvl4pPr>
              <a:lnSpc>
                <a:spcPts val="1920"/>
              </a:lnSpc>
              <a:defRPr sz="1800"/>
            </a:lvl4pPr>
            <a:lvl5pPr>
              <a:lnSpc>
                <a:spcPts val="1920"/>
              </a:lnSpc>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Titel 1">
            <a:extLst>
              <a:ext uri="{FF2B5EF4-FFF2-40B4-BE49-F238E27FC236}">
                <a16:creationId xmlns:a16="http://schemas.microsoft.com/office/drawing/2014/main" id="{8DA3578F-3509-FE99-78BF-E718B37AEB9C}"/>
              </a:ext>
            </a:extLst>
          </p:cNvPr>
          <p:cNvSpPr>
            <a:spLocks noGrp="1"/>
          </p:cNvSpPr>
          <p:nvPr>
            <p:ph type="title"/>
          </p:nvPr>
        </p:nvSpPr>
        <p:spPr/>
        <p:txBody>
          <a:bodyPr/>
          <a:lstStyle/>
          <a:p>
            <a:r>
              <a:rPr lang="de-DE"/>
              <a:t>Mastertitelformat bearbeiten</a:t>
            </a:r>
          </a:p>
        </p:txBody>
      </p:sp>
      <p:sp>
        <p:nvSpPr>
          <p:cNvPr id="8" name="Datumsplatzhalter 7">
            <a:extLst>
              <a:ext uri="{FF2B5EF4-FFF2-40B4-BE49-F238E27FC236}">
                <a16:creationId xmlns:a16="http://schemas.microsoft.com/office/drawing/2014/main" id="{3189A79B-2D86-49CF-5E4E-DA022BFFED50}"/>
              </a:ext>
            </a:extLst>
          </p:cNvPr>
          <p:cNvSpPr>
            <a:spLocks noGrp="1"/>
          </p:cNvSpPr>
          <p:nvPr>
            <p:ph type="dt" sz="half" idx="10"/>
          </p:nvPr>
        </p:nvSpPr>
        <p:spPr/>
        <p:txBody>
          <a:bodyPr/>
          <a:lstStyle/>
          <a:p>
            <a:fld id="{D1DA7149-BB88-7540-B6BD-510FD134D08C}" type="datetime4">
              <a:rPr lang="de-DE" smtClean="0"/>
              <a:pPr/>
              <a:t>10. Dezember 2025</a:t>
            </a:fld>
            <a:endParaRPr lang="de-DE" dirty="0"/>
          </a:p>
        </p:txBody>
      </p:sp>
      <p:sp>
        <p:nvSpPr>
          <p:cNvPr id="9" name="Fußzeilenplatzhalter 8">
            <a:extLst>
              <a:ext uri="{FF2B5EF4-FFF2-40B4-BE49-F238E27FC236}">
                <a16:creationId xmlns:a16="http://schemas.microsoft.com/office/drawing/2014/main" id="{4D4AFDC2-721B-53B4-2044-7A93EC61E321}"/>
              </a:ext>
            </a:extLst>
          </p:cNvPr>
          <p:cNvSpPr>
            <a:spLocks noGrp="1"/>
          </p:cNvSpPr>
          <p:nvPr>
            <p:ph type="ftr" sz="quarter" idx="11"/>
          </p:nvPr>
        </p:nvSpPr>
        <p:spPr/>
        <p:txBody>
          <a:bodyPr/>
          <a:lstStyle/>
          <a:p>
            <a:endParaRPr lang="de-DE" dirty="0"/>
          </a:p>
        </p:txBody>
      </p:sp>
      <p:sp>
        <p:nvSpPr>
          <p:cNvPr id="10" name="Foliennummernplatzhalter 9">
            <a:extLst>
              <a:ext uri="{FF2B5EF4-FFF2-40B4-BE49-F238E27FC236}">
                <a16:creationId xmlns:a16="http://schemas.microsoft.com/office/drawing/2014/main" id="{0EAC2025-2AC2-B27A-9AEF-8E15506744BF}"/>
              </a:ext>
            </a:extLst>
          </p:cNvPr>
          <p:cNvSpPr>
            <a:spLocks noGrp="1"/>
          </p:cNvSpPr>
          <p:nvPr>
            <p:ph type="sldNum" sz="quarter" idx="12"/>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3157948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44933BC-DF1D-4CC8-14F3-4ADC58DC3C10}"/>
              </a:ext>
            </a:extLst>
          </p:cNvPr>
          <p:cNvSpPr>
            <a:spLocks noGrp="1"/>
          </p:cNvSpPr>
          <p:nvPr>
            <p:ph type="body" idx="1"/>
          </p:nvPr>
        </p:nvSpPr>
        <p:spPr>
          <a:xfrm>
            <a:off x="192087" y="1014426"/>
            <a:ext cx="5832475" cy="859633"/>
          </a:xfrm>
        </p:spPr>
        <p:txBody>
          <a:bodyPr anchor="t">
            <a:normAutofit/>
          </a:bodyPr>
          <a:lstStyle>
            <a:lvl1pPr marL="0" indent="0">
              <a:lnSpc>
                <a:spcPts val="2560"/>
              </a:lnSpc>
              <a:spcBef>
                <a:spcPts val="0"/>
              </a:spcBef>
              <a:buNone/>
              <a:defRPr sz="2400" b="1" i="0">
                <a:solidFill>
                  <a:schemeClr val="tx1"/>
                </a:solidFill>
                <a:latin typeface="Euclid Circular A Semibold" panose="020B0504000000000000"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5" name="Textplatzhalter 4">
            <a:extLst>
              <a:ext uri="{FF2B5EF4-FFF2-40B4-BE49-F238E27FC236}">
                <a16:creationId xmlns:a16="http://schemas.microsoft.com/office/drawing/2014/main" id="{7D75795F-8EED-5C0C-5B93-F460532A14FC}"/>
              </a:ext>
            </a:extLst>
          </p:cNvPr>
          <p:cNvSpPr>
            <a:spLocks noGrp="1"/>
          </p:cNvSpPr>
          <p:nvPr>
            <p:ph type="body" sz="quarter" idx="3"/>
          </p:nvPr>
        </p:nvSpPr>
        <p:spPr>
          <a:xfrm>
            <a:off x="6167438" y="1014426"/>
            <a:ext cx="5832475" cy="861207"/>
          </a:xfrm>
        </p:spPr>
        <p:txBody>
          <a:bodyPr anchor="t">
            <a:normAutofit/>
          </a:bodyPr>
          <a:lstStyle>
            <a:lvl1pPr marL="0" indent="0">
              <a:lnSpc>
                <a:spcPts val="2560"/>
              </a:lnSpc>
              <a:spcBef>
                <a:spcPts val="0"/>
              </a:spcBef>
              <a:buNone/>
              <a:defRPr sz="2400" b="1" i="0">
                <a:solidFill>
                  <a:schemeClr val="tx1"/>
                </a:solidFill>
                <a:latin typeface="Euclid Circular A Semibold" panose="020B0504000000000000"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 name="Inhaltsplatzhalter 5">
            <a:extLst>
              <a:ext uri="{FF2B5EF4-FFF2-40B4-BE49-F238E27FC236}">
                <a16:creationId xmlns:a16="http://schemas.microsoft.com/office/drawing/2014/main" id="{96C6FA45-2F46-C3BB-DFAE-7E7FBA0FD692}"/>
              </a:ext>
            </a:extLst>
          </p:cNvPr>
          <p:cNvSpPr>
            <a:spLocks noGrp="1"/>
          </p:cNvSpPr>
          <p:nvPr>
            <p:ph sz="quarter" idx="4"/>
          </p:nvPr>
        </p:nvSpPr>
        <p:spPr>
          <a:xfrm>
            <a:off x="6167438" y="1959243"/>
            <a:ext cx="5832475" cy="4309793"/>
          </a:xfrm>
        </p:spPr>
        <p:txBody>
          <a:bodyPr/>
          <a:lstStyle>
            <a:lvl1pPr>
              <a:lnSpc>
                <a:spcPts val="1920"/>
              </a:lnSpc>
              <a:defRPr sz="1800"/>
            </a:lvl1pPr>
            <a:lvl2pPr>
              <a:lnSpc>
                <a:spcPts val="1920"/>
              </a:lnSpc>
              <a:defRPr sz="1800"/>
            </a:lvl2pPr>
            <a:lvl3pPr>
              <a:lnSpc>
                <a:spcPts val="1920"/>
              </a:lnSpc>
              <a:defRPr sz="1800"/>
            </a:lvl3pPr>
            <a:lvl4pPr>
              <a:lnSpc>
                <a:spcPts val="1920"/>
              </a:lnSpc>
              <a:defRPr sz="1800"/>
            </a:lvl4pPr>
            <a:lvl5pPr>
              <a:lnSpc>
                <a:spcPts val="1920"/>
              </a:lnSpc>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Inhaltsplatzhalter 5">
            <a:extLst>
              <a:ext uri="{FF2B5EF4-FFF2-40B4-BE49-F238E27FC236}">
                <a16:creationId xmlns:a16="http://schemas.microsoft.com/office/drawing/2014/main" id="{1F9BCC65-B121-B2E6-751D-6241BB691C82}"/>
              </a:ext>
            </a:extLst>
          </p:cNvPr>
          <p:cNvSpPr>
            <a:spLocks noGrp="1"/>
          </p:cNvSpPr>
          <p:nvPr>
            <p:ph sz="quarter" idx="13"/>
          </p:nvPr>
        </p:nvSpPr>
        <p:spPr>
          <a:xfrm>
            <a:off x="192087" y="1964006"/>
            <a:ext cx="5832475" cy="4309793"/>
          </a:xfrm>
        </p:spPr>
        <p:txBody>
          <a:bodyPr/>
          <a:lstStyle>
            <a:lvl1pPr>
              <a:lnSpc>
                <a:spcPts val="1920"/>
              </a:lnSpc>
              <a:defRPr sz="1800"/>
            </a:lvl1pPr>
            <a:lvl2pPr>
              <a:lnSpc>
                <a:spcPts val="1920"/>
              </a:lnSpc>
              <a:defRPr sz="1800"/>
            </a:lvl2pPr>
            <a:lvl3pPr>
              <a:lnSpc>
                <a:spcPts val="1920"/>
              </a:lnSpc>
              <a:defRPr sz="1800"/>
            </a:lvl3pPr>
            <a:lvl4pPr>
              <a:lnSpc>
                <a:spcPts val="1920"/>
              </a:lnSpc>
              <a:defRPr sz="1800"/>
            </a:lvl4pPr>
            <a:lvl5pPr>
              <a:lnSpc>
                <a:spcPts val="1920"/>
              </a:lnSpc>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Titel 3">
            <a:extLst>
              <a:ext uri="{FF2B5EF4-FFF2-40B4-BE49-F238E27FC236}">
                <a16:creationId xmlns:a16="http://schemas.microsoft.com/office/drawing/2014/main" id="{7095826D-8E92-F613-80A1-329B13BD049E}"/>
              </a:ext>
            </a:extLst>
          </p:cNvPr>
          <p:cNvSpPr>
            <a:spLocks noGrp="1"/>
          </p:cNvSpPr>
          <p:nvPr>
            <p:ph type="title"/>
          </p:nvPr>
        </p:nvSpPr>
        <p:spPr/>
        <p:txBody>
          <a:bodyPr/>
          <a:lstStyle/>
          <a:p>
            <a:r>
              <a:rPr lang="de-DE"/>
              <a:t>Mastertitelformat bearbeiten</a:t>
            </a:r>
            <a:endParaRPr lang="de-DE" dirty="0"/>
          </a:p>
        </p:txBody>
      </p:sp>
      <p:sp>
        <p:nvSpPr>
          <p:cNvPr id="6" name="Datumsplatzhalter 5">
            <a:extLst>
              <a:ext uri="{FF2B5EF4-FFF2-40B4-BE49-F238E27FC236}">
                <a16:creationId xmlns:a16="http://schemas.microsoft.com/office/drawing/2014/main" id="{50435621-2C28-438D-175F-1110198975AF}"/>
              </a:ext>
            </a:extLst>
          </p:cNvPr>
          <p:cNvSpPr>
            <a:spLocks noGrp="1"/>
          </p:cNvSpPr>
          <p:nvPr>
            <p:ph type="dt" sz="half" idx="14"/>
          </p:nvPr>
        </p:nvSpPr>
        <p:spPr/>
        <p:txBody>
          <a:bodyPr/>
          <a:lstStyle/>
          <a:p>
            <a:fld id="{D1DA7149-BB88-7540-B6BD-510FD134D08C}" type="datetime4">
              <a:rPr lang="de-DE" smtClean="0"/>
              <a:pPr/>
              <a:t>10. Dezember 2025</a:t>
            </a:fld>
            <a:endParaRPr lang="de-DE" dirty="0"/>
          </a:p>
        </p:txBody>
      </p:sp>
      <p:sp>
        <p:nvSpPr>
          <p:cNvPr id="10" name="Fußzeilenplatzhalter 9">
            <a:extLst>
              <a:ext uri="{FF2B5EF4-FFF2-40B4-BE49-F238E27FC236}">
                <a16:creationId xmlns:a16="http://schemas.microsoft.com/office/drawing/2014/main" id="{ABBF2A1D-4F50-C9C3-44A2-B2C858149C9E}"/>
              </a:ext>
            </a:extLst>
          </p:cNvPr>
          <p:cNvSpPr>
            <a:spLocks noGrp="1"/>
          </p:cNvSpPr>
          <p:nvPr>
            <p:ph type="ftr" sz="quarter" idx="15"/>
          </p:nvPr>
        </p:nvSpPr>
        <p:spPr/>
        <p:txBody>
          <a:bodyPr/>
          <a:lstStyle/>
          <a:p>
            <a:endParaRPr lang="de-DE" dirty="0"/>
          </a:p>
        </p:txBody>
      </p:sp>
      <p:sp>
        <p:nvSpPr>
          <p:cNvPr id="12" name="Foliennummernplatzhalter 11">
            <a:extLst>
              <a:ext uri="{FF2B5EF4-FFF2-40B4-BE49-F238E27FC236}">
                <a16:creationId xmlns:a16="http://schemas.microsoft.com/office/drawing/2014/main" id="{E6F67668-F3FA-9C06-31FB-E072EA4EC2CE}"/>
              </a:ext>
            </a:extLst>
          </p:cNvPr>
          <p:cNvSpPr>
            <a:spLocks noGrp="1"/>
          </p:cNvSpPr>
          <p:nvPr>
            <p:ph type="sldNum" sz="quarter" idx="16"/>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1027820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_großer Text">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id="{ED6B45E5-59F5-1FCB-4F6C-D2420ACC571B}"/>
              </a:ext>
            </a:extLst>
          </p:cNvPr>
          <p:cNvSpPr>
            <a:spLocks noGrp="1"/>
          </p:cNvSpPr>
          <p:nvPr>
            <p:ph sz="half" idx="2"/>
          </p:nvPr>
        </p:nvSpPr>
        <p:spPr>
          <a:xfrm>
            <a:off x="6167437" y="1016001"/>
            <a:ext cx="5832476" cy="4952000"/>
          </a:xfrm>
        </p:spPr>
        <p:txBody>
          <a:bodyPr/>
          <a:lstStyle>
            <a:lvl1pPr marL="0" indent="0">
              <a:lnSpc>
                <a:spcPts val="1920"/>
              </a:lnSpc>
              <a:buNone/>
              <a:defRPr sz="1800"/>
            </a:lvl1pPr>
          </a:lstStyle>
          <a:p>
            <a:pPr lvl="0"/>
            <a:r>
              <a:rPr lang="de-DE"/>
              <a:t>Mastertextformat bearbeiten</a:t>
            </a:r>
          </a:p>
        </p:txBody>
      </p:sp>
      <p:sp>
        <p:nvSpPr>
          <p:cNvPr id="5" name="Textplatzhalter 4">
            <a:extLst>
              <a:ext uri="{FF2B5EF4-FFF2-40B4-BE49-F238E27FC236}">
                <a16:creationId xmlns:a16="http://schemas.microsoft.com/office/drawing/2014/main" id="{7D75795F-8EED-5C0C-5B93-F460532A14FC}"/>
              </a:ext>
            </a:extLst>
          </p:cNvPr>
          <p:cNvSpPr>
            <a:spLocks noGrp="1"/>
          </p:cNvSpPr>
          <p:nvPr>
            <p:ph type="body" sz="quarter" idx="3"/>
          </p:nvPr>
        </p:nvSpPr>
        <p:spPr>
          <a:xfrm>
            <a:off x="192088" y="1016000"/>
            <a:ext cx="5832475" cy="5257800"/>
          </a:xfrm>
        </p:spPr>
        <p:txBody>
          <a:bodyPr anchor="t">
            <a:normAutofit/>
          </a:bodyPr>
          <a:lstStyle>
            <a:lvl1pPr marL="0" indent="0">
              <a:lnSpc>
                <a:spcPts val="2560"/>
              </a:lnSpc>
              <a:spcBef>
                <a:spcPts val="0"/>
              </a:spcBef>
              <a:buNone/>
              <a:defRPr sz="2400" b="1" i="0">
                <a:solidFill>
                  <a:schemeClr val="tx1"/>
                </a:solidFill>
                <a:latin typeface="Euclid Circular A Semibold" panose="020B0504000000000000"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 name="Inhaltsplatzhalter 3">
            <a:extLst>
              <a:ext uri="{FF2B5EF4-FFF2-40B4-BE49-F238E27FC236}">
                <a16:creationId xmlns:a16="http://schemas.microsoft.com/office/drawing/2014/main" id="{5F308753-C6CA-2100-1F8D-C7B2EC32BFA4}"/>
              </a:ext>
            </a:extLst>
          </p:cNvPr>
          <p:cNvSpPr>
            <a:spLocks noGrp="1"/>
          </p:cNvSpPr>
          <p:nvPr>
            <p:ph sz="half" idx="21"/>
          </p:nvPr>
        </p:nvSpPr>
        <p:spPr>
          <a:xfrm>
            <a:off x="6167436" y="5968001"/>
            <a:ext cx="5832477" cy="297267"/>
          </a:xfrm>
        </p:spPr>
        <p:txBody>
          <a:bodyPr tIns="36000" anchor="t">
            <a:noAutofit/>
          </a:bodyPr>
          <a:lstStyle>
            <a:lvl1pPr marL="0" indent="0">
              <a:lnSpc>
                <a:spcPts val="1280"/>
              </a:lnSpc>
              <a:buNone/>
              <a:defRPr sz="1200"/>
            </a:lvl1pPr>
            <a:lvl2pPr marL="0" indent="0">
              <a:lnSpc>
                <a:spcPts val="1800"/>
              </a:lnSpc>
              <a:buNone/>
              <a:defRPr sz="2000"/>
            </a:lvl2pPr>
            <a:lvl3pPr marL="0" indent="0">
              <a:lnSpc>
                <a:spcPts val="1500"/>
              </a:lnSpc>
              <a:buNone/>
              <a:defRPr sz="2000"/>
            </a:lvl3pPr>
            <a:lvl4pPr marL="0" indent="0">
              <a:lnSpc>
                <a:spcPts val="1800"/>
              </a:lnSpc>
              <a:buNone/>
              <a:defRPr sz="2000"/>
            </a:lvl4pPr>
            <a:lvl5pPr marL="0" indent="0">
              <a:lnSpc>
                <a:spcPts val="1800"/>
              </a:lnSpc>
              <a:buNone/>
              <a:defRPr sz="2000"/>
            </a:lvl5pPr>
          </a:lstStyle>
          <a:p>
            <a:pPr lvl="0"/>
            <a:r>
              <a:rPr lang="de-DE"/>
              <a:t>Mastertextformat bearbeiten</a:t>
            </a:r>
          </a:p>
        </p:txBody>
      </p:sp>
      <p:sp>
        <p:nvSpPr>
          <p:cNvPr id="3" name="Titel 2">
            <a:extLst>
              <a:ext uri="{FF2B5EF4-FFF2-40B4-BE49-F238E27FC236}">
                <a16:creationId xmlns:a16="http://schemas.microsoft.com/office/drawing/2014/main" id="{FD2BA86C-D7F6-BF94-568F-813EC548E607}"/>
              </a:ext>
            </a:extLst>
          </p:cNvPr>
          <p:cNvSpPr>
            <a:spLocks noGrp="1"/>
          </p:cNvSpPr>
          <p:nvPr>
            <p:ph type="title"/>
          </p:nvPr>
        </p:nvSpPr>
        <p:spPr/>
        <p:txBody>
          <a:bodyPr/>
          <a:lstStyle/>
          <a:p>
            <a:r>
              <a:rPr lang="de-DE"/>
              <a:t>Mastertitelformat bearbeiten</a:t>
            </a:r>
            <a:endParaRPr lang="de-DE" dirty="0"/>
          </a:p>
        </p:txBody>
      </p:sp>
      <p:sp>
        <p:nvSpPr>
          <p:cNvPr id="6" name="Datumsplatzhalter 5">
            <a:extLst>
              <a:ext uri="{FF2B5EF4-FFF2-40B4-BE49-F238E27FC236}">
                <a16:creationId xmlns:a16="http://schemas.microsoft.com/office/drawing/2014/main" id="{2761D44C-F0C7-AD47-5225-ABB6AE158C40}"/>
              </a:ext>
            </a:extLst>
          </p:cNvPr>
          <p:cNvSpPr>
            <a:spLocks noGrp="1"/>
          </p:cNvSpPr>
          <p:nvPr>
            <p:ph type="dt" sz="half" idx="22"/>
          </p:nvPr>
        </p:nvSpPr>
        <p:spPr/>
        <p:txBody>
          <a:bodyPr/>
          <a:lstStyle/>
          <a:p>
            <a:fld id="{D1DA7149-BB88-7540-B6BD-510FD134D08C}" type="datetime4">
              <a:rPr lang="de-DE" smtClean="0"/>
              <a:pPr/>
              <a:t>10. Dezember 2025</a:t>
            </a:fld>
            <a:endParaRPr lang="de-DE" dirty="0"/>
          </a:p>
        </p:txBody>
      </p:sp>
      <p:sp>
        <p:nvSpPr>
          <p:cNvPr id="10" name="Fußzeilenplatzhalter 9">
            <a:extLst>
              <a:ext uri="{FF2B5EF4-FFF2-40B4-BE49-F238E27FC236}">
                <a16:creationId xmlns:a16="http://schemas.microsoft.com/office/drawing/2014/main" id="{4DF57BEA-66F4-C2BD-3FA6-53822231B012}"/>
              </a:ext>
            </a:extLst>
          </p:cNvPr>
          <p:cNvSpPr>
            <a:spLocks noGrp="1"/>
          </p:cNvSpPr>
          <p:nvPr>
            <p:ph type="ftr" sz="quarter" idx="23"/>
          </p:nvPr>
        </p:nvSpPr>
        <p:spPr/>
        <p:txBody>
          <a:bodyPr/>
          <a:lstStyle/>
          <a:p>
            <a:endParaRPr lang="de-DE" dirty="0"/>
          </a:p>
        </p:txBody>
      </p:sp>
      <p:sp>
        <p:nvSpPr>
          <p:cNvPr id="11" name="Foliennummernplatzhalter 10">
            <a:extLst>
              <a:ext uri="{FF2B5EF4-FFF2-40B4-BE49-F238E27FC236}">
                <a16:creationId xmlns:a16="http://schemas.microsoft.com/office/drawing/2014/main" id="{C06B82AF-ADE6-5135-9496-9B477B621636}"/>
              </a:ext>
            </a:extLst>
          </p:cNvPr>
          <p:cNvSpPr>
            <a:spLocks noGrp="1"/>
          </p:cNvSpPr>
          <p:nvPr>
            <p:ph type="sldNum" sz="quarter" idx="24"/>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150393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_Untertitel_Text">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id="{ED6B45E5-59F5-1FCB-4F6C-D2420ACC571B}"/>
              </a:ext>
            </a:extLst>
          </p:cNvPr>
          <p:cNvSpPr>
            <a:spLocks noGrp="1"/>
          </p:cNvSpPr>
          <p:nvPr>
            <p:ph sz="half" idx="2"/>
          </p:nvPr>
        </p:nvSpPr>
        <p:spPr>
          <a:xfrm>
            <a:off x="192087" y="1015999"/>
            <a:ext cx="5827713" cy="5257801"/>
          </a:xfrm>
        </p:spPr>
        <p:txBody>
          <a:bodyPr/>
          <a:lstStyle>
            <a:lvl1pPr marL="0" indent="0">
              <a:lnSpc>
                <a:spcPts val="1920"/>
              </a:lnSpc>
              <a:buNone/>
              <a:defRPr sz="1800"/>
            </a:lvl1pPr>
          </a:lstStyle>
          <a:p>
            <a:pPr lvl="0"/>
            <a:r>
              <a:rPr lang="de-DE"/>
              <a:t>Mastertextformat bearbeiten</a:t>
            </a:r>
          </a:p>
        </p:txBody>
      </p:sp>
      <p:sp>
        <p:nvSpPr>
          <p:cNvPr id="5" name="Textplatzhalter 4">
            <a:extLst>
              <a:ext uri="{FF2B5EF4-FFF2-40B4-BE49-F238E27FC236}">
                <a16:creationId xmlns:a16="http://schemas.microsoft.com/office/drawing/2014/main" id="{7D75795F-8EED-5C0C-5B93-F460532A14FC}"/>
              </a:ext>
            </a:extLst>
          </p:cNvPr>
          <p:cNvSpPr>
            <a:spLocks noGrp="1"/>
          </p:cNvSpPr>
          <p:nvPr>
            <p:ph type="body" sz="quarter" idx="3"/>
          </p:nvPr>
        </p:nvSpPr>
        <p:spPr>
          <a:xfrm>
            <a:off x="6172200" y="1015999"/>
            <a:ext cx="5827713" cy="480643"/>
          </a:xfrm>
        </p:spPr>
        <p:txBody>
          <a:bodyPr anchor="t">
            <a:normAutofit/>
          </a:bodyPr>
          <a:lstStyle>
            <a:lvl1pPr marL="0" indent="0">
              <a:lnSpc>
                <a:spcPts val="2560"/>
              </a:lnSpc>
              <a:spcBef>
                <a:spcPts val="0"/>
              </a:spcBef>
              <a:buNone/>
              <a:defRPr sz="2400" b="1" i="0">
                <a:solidFill>
                  <a:schemeClr val="tx1"/>
                </a:solidFill>
                <a:latin typeface="Euclid Circular A Semibold" panose="020B0504000000000000"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394AC4A-3EA4-33A5-28F6-102CE6413030}"/>
              </a:ext>
            </a:extLst>
          </p:cNvPr>
          <p:cNvSpPr>
            <a:spLocks noGrp="1"/>
          </p:cNvSpPr>
          <p:nvPr>
            <p:ph sz="quarter" idx="4"/>
          </p:nvPr>
        </p:nvSpPr>
        <p:spPr>
          <a:xfrm>
            <a:off x="6172200" y="1797721"/>
            <a:ext cx="5827713" cy="4476079"/>
          </a:xfrm>
        </p:spPr>
        <p:txBody>
          <a:bodyPr/>
          <a:lstStyle>
            <a:lvl1pPr>
              <a:lnSpc>
                <a:spcPts val="1920"/>
              </a:lnSpc>
              <a:defRPr sz="1800"/>
            </a:lvl1pPr>
            <a:lvl2pPr>
              <a:lnSpc>
                <a:spcPts val="1920"/>
              </a:lnSpc>
              <a:defRPr sz="1800"/>
            </a:lvl2pPr>
            <a:lvl3pPr>
              <a:lnSpc>
                <a:spcPts val="1920"/>
              </a:lnSpc>
              <a:defRPr sz="1800"/>
            </a:lvl3pPr>
            <a:lvl4pPr>
              <a:lnSpc>
                <a:spcPts val="1920"/>
              </a:lnSpc>
              <a:defRPr sz="1800"/>
            </a:lvl4pPr>
            <a:lvl5pPr>
              <a:lnSpc>
                <a:spcPts val="1920"/>
              </a:lnSpc>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itel 2">
            <a:extLst>
              <a:ext uri="{FF2B5EF4-FFF2-40B4-BE49-F238E27FC236}">
                <a16:creationId xmlns:a16="http://schemas.microsoft.com/office/drawing/2014/main" id="{E6DF27BC-A34D-4847-06E1-0F2E120CB3CD}"/>
              </a:ext>
            </a:extLst>
          </p:cNvPr>
          <p:cNvSpPr>
            <a:spLocks noGrp="1"/>
          </p:cNvSpPr>
          <p:nvPr>
            <p:ph type="title"/>
          </p:nvPr>
        </p:nvSpPr>
        <p:spPr/>
        <p:txBody>
          <a:bodyPr/>
          <a:lstStyle/>
          <a:p>
            <a:r>
              <a:rPr lang="de-DE"/>
              <a:t>Mastertitelformat bearbeiten</a:t>
            </a:r>
          </a:p>
        </p:txBody>
      </p:sp>
      <p:sp>
        <p:nvSpPr>
          <p:cNvPr id="2" name="Datumsplatzhalter 1">
            <a:extLst>
              <a:ext uri="{FF2B5EF4-FFF2-40B4-BE49-F238E27FC236}">
                <a16:creationId xmlns:a16="http://schemas.microsoft.com/office/drawing/2014/main" id="{43D575BE-F3D8-4F2D-2915-0B816C88AD46}"/>
              </a:ext>
            </a:extLst>
          </p:cNvPr>
          <p:cNvSpPr>
            <a:spLocks noGrp="1"/>
          </p:cNvSpPr>
          <p:nvPr>
            <p:ph type="dt" sz="half" idx="10"/>
          </p:nvPr>
        </p:nvSpPr>
        <p:spPr/>
        <p:txBody>
          <a:bodyPr/>
          <a:lstStyle/>
          <a:p>
            <a:fld id="{D1DA7149-BB88-7540-B6BD-510FD134D08C}" type="datetime4">
              <a:rPr lang="de-DE" smtClean="0"/>
              <a:pPr/>
              <a:t>10. Dezember 2025</a:t>
            </a:fld>
            <a:endParaRPr lang="de-DE" dirty="0"/>
          </a:p>
        </p:txBody>
      </p:sp>
      <p:sp>
        <p:nvSpPr>
          <p:cNvPr id="10" name="Fußzeilenplatzhalter 9">
            <a:extLst>
              <a:ext uri="{FF2B5EF4-FFF2-40B4-BE49-F238E27FC236}">
                <a16:creationId xmlns:a16="http://schemas.microsoft.com/office/drawing/2014/main" id="{951FCAE6-C844-4C94-7F46-7A16C8029753}"/>
              </a:ext>
            </a:extLst>
          </p:cNvPr>
          <p:cNvSpPr>
            <a:spLocks noGrp="1"/>
          </p:cNvSpPr>
          <p:nvPr>
            <p:ph type="ftr" sz="quarter" idx="11"/>
          </p:nvPr>
        </p:nvSpPr>
        <p:spPr/>
        <p:txBody>
          <a:bodyPr/>
          <a:lstStyle/>
          <a:p>
            <a:endParaRPr lang="de-DE" dirty="0"/>
          </a:p>
        </p:txBody>
      </p:sp>
      <p:sp>
        <p:nvSpPr>
          <p:cNvPr id="11" name="Foliennummernplatzhalter 10">
            <a:extLst>
              <a:ext uri="{FF2B5EF4-FFF2-40B4-BE49-F238E27FC236}">
                <a16:creationId xmlns:a16="http://schemas.microsoft.com/office/drawing/2014/main" id="{29A4E1B6-3934-7D66-3230-BD2E62CB7471}"/>
              </a:ext>
            </a:extLst>
          </p:cNvPr>
          <p:cNvSpPr>
            <a:spLocks noGrp="1"/>
          </p:cNvSpPr>
          <p:nvPr>
            <p:ph type="sldNum" sz="quarter" idx="12"/>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697555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mit Bild_rechts">
    <p:spTree>
      <p:nvGrpSpPr>
        <p:cNvPr id="1" name=""/>
        <p:cNvGrpSpPr/>
        <p:nvPr/>
      </p:nvGrpSpPr>
      <p:grpSpPr>
        <a:xfrm>
          <a:off x="0" y="0"/>
          <a:ext cx="0" cy="0"/>
          <a:chOff x="0" y="0"/>
          <a:chExt cx="0" cy="0"/>
        </a:xfrm>
      </p:grpSpPr>
      <p:sp>
        <p:nvSpPr>
          <p:cNvPr id="2" name="Inhaltsplatzhalter 3">
            <a:extLst>
              <a:ext uri="{FF2B5EF4-FFF2-40B4-BE49-F238E27FC236}">
                <a16:creationId xmlns:a16="http://schemas.microsoft.com/office/drawing/2014/main" id="{D693536D-E4FE-DA2D-EEC3-B4CDA9CC72A3}"/>
              </a:ext>
            </a:extLst>
          </p:cNvPr>
          <p:cNvSpPr>
            <a:spLocks noGrp="1"/>
          </p:cNvSpPr>
          <p:nvPr>
            <p:ph sz="half" idx="2"/>
          </p:nvPr>
        </p:nvSpPr>
        <p:spPr>
          <a:xfrm>
            <a:off x="192089" y="1016000"/>
            <a:ext cx="3851274" cy="5257799"/>
          </a:xfrm>
        </p:spPr>
        <p:txBody>
          <a:bodyPr>
            <a:normAutofit/>
          </a:bodyPr>
          <a:lstStyle>
            <a:lvl1pPr marL="0" indent="0">
              <a:lnSpc>
                <a:spcPts val="1280"/>
              </a:lnSpc>
              <a:spcBef>
                <a:spcPts val="0"/>
              </a:spcBef>
              <a:buNone/>
              <a:defRPr sz="1200"/>
            </a:lvl1pPr>
            <a:lvl2pPr marL="0" indent="0">
              <a:lnSpc>
                <a:spcPts val="1280"/>
              </a:lnSpc>
              <a:buNone/>
              <a:defRPr sz="1200"/>
            </a:lvl2pPr>
            <a:lvl3pPr marL="0" indent="0">
              <a:lnSpc>
                <a:spcPts val="1280"/>
              </a:lnSpc>
              <a:buNone/>
              <a:defRPr sz="1200"/>
            </a:lvl3pPr>
            <a:lvl4pPr marL="0" indent="0">
              <a:lnSpc>
                <a:spcPts val="1280"/>
              </a:lnSpc>
              <a:buNone/>
              <a:defRPr sz="1200"/>
            </a:lvl4pPr>
            <a:lvl5pPr marL="0" indent="0">
              <a:lnSpc>
                <a:spcPts val="1280"/>
              </a:lnSpc>
              <a:buNone/>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2">
            <a:extLst>
              <a:ext uri="{FF2B5EF4-FFF2-40B4-BE49-F238E27FC236}">
                <a16:creationId xmlns:a16="http://schemas.microsoft.com/office/drawing/2014/main" id="{245C5699-1292-9AF2-F040-0BC8E0263450}"/>
              </a:ext>
            </a:extLst>
          </p:cNvPr>
          <p:cNvSpPr>
            <a:spLocks noGrp="1"/>
          </p:cNvSpPr>
          <p:nvPr>
            <p:ph type="pic" idx="1"/>
          </p:nvPr>
        </p:nvSpPr>
        <p:spPr>
          <a:xfrm>
            <a:off x="4187825" y="1016000"/>
            <a:ext cx="7812087" cy="5257800"/>
          </a:xfrm>
        </p:spPr>
        <p:txBody>
          <a:bodyPr>
            <a:normAutofit/>
          </a:bodyPr>
          <a:lstStyle>
            <a:lvl1pPr marL="0" indent="0">
              <a:lnSpc>
                <a:spcPts val="1920"/>
              </a:lnSpc>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8" name="Titel 7">
            <a:extLst>
              <a:ext uri="{FF2B5EF4-FFF2-40B4-BE49-F238E27FC236}">
                <a16:creationId xmlns:a16="http://schemas.microsoft.com/office/drawing/2014/main" id="{E74F5E1D-D87D-4F5C-FA19-198664D1C192}"/>
              </a:ext>
            </a:extLst>
          </p:cNvPr>
          <p:cNvSpPr>
            <a:spLocks noGrp="1"/>
          </p:cNvSpPr>
          <p:nvPr>
            <p:ph type="title"/>
          </p:nvPr>
        </p:nvSpPr>
        <p:spPr/>
        <p:txBody>
          <a:bodyPr/>
          <a:lstStyle/>
          <a:p>
            <a:r>
              <a:rPr lang="de-DE"/>
              <a:t>Mastertitelformat bearbeiten</a:t>
            </a:r>
          </a:p>
        </p:txBody>
      </p:sp>
      <p:sp>
        <p:nvSpPr>
          <p:cNvPr id="4" name="Datumsplatzhalter 3">
            <a:extLst>
              <a:ext uri="{FF2B5EF4-FFF2-40B4-BE49-F238E27FC236}">
                <a16:creationId xmlns:a16="http://schemas.microsoft.com/office/drawing/2014/main" id="{5D9CB254-A572-ECC7-3AD2-10D7F4D293B9}"/>
              </a:ext>
            </a:extLst>
          </p:cNvPr>
          <p:cNvSpPr>
            <a:spLocks noGrp="1"/>
          </p:cNvSpPr>
          <p:nvPr>
            <p:ph type="dt" sz="half" idx="10"/>
          </p:nvPr>
        </p:nvSpPr>
        <p:spPr/>
        <p:txBody>
          <a:bodyPr/>
          <a:lstStyle/>
          <a:p>
            <a:fld id="{D1DA7149-BB88-7540-B6BD-510FD134D08C}" type="datetime4">
              <a:rPr lang="de-DE" smtClean="0"/>
              <a:pPr/>
              <a:t>10. Dezember 2025</a:t>
            </a:fld>
            <a:endParaRPr lang="de-DE" dirty="0"/>
          </a:p>
        </p:txBody>
      </p:sp>
      <p:sp>
        <p:nvSpPr>
          <p:cNvPr id="9" name="Fußzeilenplatzhalter 8">
            <a:extLst>
              <a:ext uri="{FF2B5EF4-FFF2-40B4-BE49-F238E27FC236}">
                <a16:creationId xmlns:a16="http://schemas.microsoft.com/office/drawing/2014/main" id="{1E58EC62-8F21-F0B6-4BAC-E4C0BFCEE624}"/>
              </a:ext>
            </a:extLst>
          </p:cNvPr>
          <p:cNvSpPr>
            <a:spLocks noGrp="1"/>
          </p:cNvSpPr>
          <p:nvPr>
            <p:ph type="ftr" sz="quarter" idx="11"/>
          </p:nvPr>
        </p:nvSpPr>
        <p:spPr/>
        <p:txBody>
          <a:bodyPr/>
          <a:lstStyle/>
          <a:p>
            <a:endParaRPr lang="de-DE" dirty="0"/>
          </a:p>
        </p:txBody>
      </p:sp>
      <p:sp>
        <p:nvSpPr>
          <p:cNvPr id="10" name="Foliennummernplatzhalter 9">
            <a:extLst>
              <a:ext uri="{FF2B5EF4-FFF2-40B4-BE49-F238E27FC236}">
                <a16:creationId xmlns:a16="http://schemas.microsoft.com/office/drawing/2014/main" id="{D6DB287E-CAE9-278D-4F16-80BFC8BA9A7B}"/>
              </a:ext>
            </a:extLst>
          </p:cNvPr>
          <p:cNvSpPr>
            <a:spLocks noGrp="1"/>
          </p:cNvSpPr>
          <p:nvPr>
            <p:ph type="sldNum" sz="quarter" idx="12"/>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3215003759"/>
      </p:ext>
    </p:extLst>
  </p:cSld>
  <p:clrMapOvr>
    <a:masterClrMapping/>
  </p:clrMapOvr>
  <p:extLst>
    <p:ext uri="{DCECCB84-F9BA-43D5-87BE-67443E8EF086}">
      <p15:sldGuideLst xmlns:p15="http://schemas.microsoft.com/office/powerpoint/2012/main">
        <p15:guide id="2" pos="2547">
          <p15:clr>
            <a:srgbClr val="FBAE40"/>
          </p15:clr>
        </p15:guide>
        <p15:guide id="3" pos="2638" userDrawn="1">
          <p15:clr>
            <a:srgbClr val="FBAE40"/>
          </p15:clr>
        </p15:guide>
        <p15:guide id="4" pos="5133">
          <p15:clr>
            <a:srgbClr val="FBAE40"/>
          </p15:clr>
        </p15:guide>
        <p15:guide id="5" pos="504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_4-spaltig, Untertitel">
    <p:spTree>
      <p:nvGrpSpPr>
        <p:cNvPr id="1" name=""/>
        <p:cNvGrpSpPr/>
        <p:nvPr/>
      </p:nvGrpSpPr>
      <p:grpSpPr>
        <a:xfrm>
          <a:off x="0" y="0"/>
          <a:ext cx="0" cy="0"/>
          <a:chOff x="0" y="0"/>
          <a:chExt cx="0" cy="0"/>
        </a:xfrm>
      </p:grpSpPr>
      <p:sp>
        <p:nvSpPr>
          <p:cNvPr id="7" name="Inhaltsplatzhalter 3">
            <a:extLst>
              <a:ext uri="{FF2B5EF4-FFF2-40B4-BE49-F238E27FC236}">
                <a16:creationId xmlns:a16="http://schemas.microsoft.com/office/drawing/2014/main" id="{2251378D-B497-622C-F33D-CDA56BB1857F}"/>
              </a:ext>
            </a:extLst>
          </p:cNvPr>
          <p:cNvSpPr>
            <a:spLocks noGrp="1"/>
          </p:cNvSpPr>
          <p:nvPr>
            <p:ph sz="half" idx="2"/>
          </p:nvPr>
        </p:nvSpPr>
        <p:spPr>
          <a:xfrm>
            <a:off x="9156699" y="2115271"/>
            <a:ext cx="2843211" cy="2673926"/>
          </a:xfrm>
        </p:spPr>
        <p:txBody>
          <a:bodyPr>
            <a:normAutofit/>
          </a:bodyPr>
          <a:lstStyle>
            <a:lvl1pPr marL="0" indent="0">
              <a:lnSpc>
                <a:spcPts val="1280"/>
              </a:lnSpc>
              <a:buNone/>
              <a:defRPr sz="12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9" name="Inhaltsplatzhalter 3">
            <a:extLst>
              <a:ext uri="{FF2B5EF4-FFF2-40B4-BE49-F238E27FC236}">
                <a16:creationId xmlns:a16="http://schemas.microsoft.com/office/drawing/2014/main" id="{7C95F647-7369-42F9-2220-DF57F322A043}"/>
              </a:ext>
            </a:extLst>
          </p:cNvPr>
          <p:cNvSpPr>
            <a:spLocks noGrp="1"/>
          </p:cNvSpPr>
          <p:nvPr>
            <p:ph sz="half" idx="13"/>
          </p:nvPr>
        </p:nvSpPr>
        <p:spPr>
          <a:xfrm>
            <a:off x="6167438" y="2115270"/>
            <a:ext cx="2844800" cy="2673927"/>
          </a:xfrm>
        </p:spPr>
        <p:txBody>
          <a:bodyPr>
            <a:normAutofit/>
          </a:bodyPr>
          <a:lstStyle>
            <a:lvl1pPr marL="0" indent="0">
              <a:lnSpc>
                <a:spcPts val="1280"/>
              </a:lnSpc>
              <a:buNone/>
              <a:defRPr sz="12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10" name="Inhaltsplatzhalter 3">
            <a:extLst>
              <a:ext uri="{FF2B5EF4-FFF2-40B4-BE49-F238E27FC236}">
                <a16:creationId xmlns:a16="http://schemas.microsoft.com/office/drawing/2014/main" id="{DB3DDBFD-7F24-58CF-CC6C-FEF7AF5F45AA}"/>
              </a:ext>
            </a:extLst>
          </p:cNvPr>
          <p:cNvSpPr>
            <a:spLocks noGrp="1"/>
          </p:cNvSpPr>
          <p:nvPr>
            <p:ph sz="half" idx="14"/>
          </p:nvPr>
        </p:nvSpPr>
        <p:spPr>
          <a:xfrm>
            <a:off x="3179763" y="2115270"/>
            <a:ext cx="2844799" cy="2673927"/>
          </a:xfrm>
        </p:spPr>
        <p:txBody>
          <a:bodyPr>
            <a:normAutofit/>
          </a:bodyPr>
          <a:lstStyle>
            <a:lvl1pPr marL="0" indent="0">
              <a:lnSpc>
                <a:spcPts val="1280"/>
              </a:lnSpc>
              <a:buNone/>
              <a:defRPr sz="12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11" name="Inhaltsplatzhalter 3">
            <a:extLst>
              <a:ext uri="{FF2B5EF4-FFF2-40B4-BE49-F238E27FC236}">
                <a16:creationId xmlns:a16="http://schemas.microsoft.com/office/drawing/2014/main" id="{8FFC52DF-F0AA-07E6-7984-CA1F5FCCF6C5}"/>
              </a:ext>
            </a:extLst>
          </p:cNvPr>
          <p:cNvSpPr>
            <a:spLocks noGrp="1"/>
          </p:cNvSpPr>
          <p:nvPr>
            <p:ph sz="half" idx="15"/>
          </p:nvPr>
        </p:nvSpPr>
        <p:spPr>
          <a:xfrm>
            <a:off x="192089" y="2115271"/>
            <a:ext cx="2843211" cy="2673927"/>
          </a:xfrm>
        </p:spPr>
        <p:txBody>
          <a:bodyPr>
            <a:normAutofit/>
          </a:bodyPr>
          <a:lstStyle>
            <a:lvl1pPr marL="0" indent="0">
              <a:lnSpc>
                <a:spcPts val="1280"/>
              </a:lnSpc>
              <a:buNone/>
              <a:defRPr sz="12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12" name="Textplatzhalter 2">
            <a:extLst>
              <a:ext uri="{FF2B5EF4-FFF2-40B4-BE49-F238E27FC236}">
                <a16:creationId xmlns:a16="http://schemas.microsoft.com/office/drawing/2014/main" id="{2F2A7A09-1559-7556-4C5F-D16EFB3DA919}"/>
              </a:ext>
            </a:extLst>
          </p:cNvPr>
          <p:cNvSpPr>
            <a:spLocks noGrp="1"/>
          </p:cNvSpPr>
          <p:nvPr>
            <p:ph type="body" idx="1"/>
          </p:nvPr>
        </p:nvSpPr>
        <p:spPr>
          <a:xfrm>
            <a:off x="193990" y="1016000"/>
            <a:ext cx="11805923" cy="823911"/>
          </a:xfrm>
        </p:spPr>
        <p:txBody>
          <a:bodyPr anchor="t">
            <a:noAutofit/>
          </a:bodyPr>
          <a:lstStyle>
            <a:lvl1pPr marL="0" indent="0">
              <a:lnSpc>
                <a:spcPts val="2560"/>
              </a:lnSpc>
              <a:spcBef>
                <a:spcPts val="0"/>
              </a:spcBef>
              <a:buNone/>
              <a:defRPr sz="2400" b="1" i="0">
                <a:solidFill>
                  <a:schemeClr val="tx1"/>
                </a:solidFill>
                <a:latin typeface="Euclid Circular A Semibold" panose="020B0504000000000000"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4" name="Inhaltsplatzhalter 3">
            <a:extLst>
              <a:ext uri="{FF2B5EF4-FFF2-40B4-BE49-F238E27FC236}">
                <a16:creationId xmlns:a16="http://schemas.microsoft.com/office/drawing/2014/main" id="{B1795346-EE55-20B2-A6FC-8E9C733EC306}"/>
              </a:ext>
            </a:extLst>
          </p:cNvPr>
          <p:cNvSpPr>
            <a:spLocks noGrp="1"/>
          </p:cNvSpPr>
          <p:nvPr>
            <p:ph sz="half" idx="16"/>
          </p:nvPr>
        </p:nvSpPr>
        <p:spPr>
          <a:xfrm>
            <a:off x="192088" y="4955453"/>
            <a:ext cx="2843211" cy="886547"/>
          </a:xfrm>
        </p:spPr>
        <p:txBody>
          <a:bodyPr anchor="t">
            <a:normAutofit/>
          </a:bodyPr>
          <a:lstStyle>
            <a:lvl1pPr marL="0" indent="0">
              <a:lnSpc>
                <a:spcPts val="1920"/>
              </a:lnSpc>
              <a:buNone/>
              <a:defRPr sz="1800"/>
            </a:lvl1pPr>
            <a:lvl2pPr marL="0" indent="0">
              <a:lnSpc>
                <a:spcPts val="1800"/>
              </a:lnSpc>
              <a:buNone/>
              <a:defRPr sz="2000"/>
            </a:lvl2pPr>
            <a:lvl3pPr marL="0" indent="0">
              <a:lnSpc>
                <a:spcPts val="1500"/>
              </a:lnSpc>
              <a:buNone/>
              <a:defRPr sz="2000"/>
            </a:lvl3pPr>
            <a:lvl4pPr marL="0" indent="0">
              <a:lnSpc>
                <a:spcPts val="1800"/>
              </a:lnSpc>
              <a:buNone/>
              <a:defRPr sz="2000"/>
            </a:lvl4pPr>
            <a:lvl5pPr marL="0" indent="0">
              <a:lnSpc>
                <a:spcPts val="1800"/>
              </a:lnSpc>
              <a:buNone/>
              <a:defRPr sz="2000"/>
            </a:lvl5pPr>
          </a:lstStyle>
          <a:p>
            <a:pPr lvl="0"/>
            <a:r>
              <a:rPr lang="de-DE"/>
              <a:t>Mastertextformat bearbeiten</a:t>
            </a:r>
          </a:p>
        </p:txBody>
      </p:sp>
      <p:sp>
        <p:nvSpPr>
          <p:cNvPr id="15" name="Inhaltsplatzhalter 3">
            <a:extLst>
              <a:ext uri="{FF2B5EF4-FFF2-40B4-BE49-F238E27FC236}">
                <a16:creationId xmlns:a16="http://schemas.microsoft.com/office/drawing/2014/main" id="{70473F63-5B0F-701C-B4E7-F1E1D34F630D}"/>
              </a:ext>
            </a:extLst>
          </p:cNvPr>
          <p:cNvSpPr>
            <a:spLocks noGrp="1"/>
          </p:cNvSpPr>
          <p:nvPr>
            <p:ph sz="half" idx="17"/>
          </p:nvPr>
        </p:nvSpPr>
        <p:spPr>
          <a:xfrm>
            <a:off x="3179763" y="4955453"/>
            <a:ext cx="2844799" cy="886547"/>
          </a:xfrm>
        </p:spPr>
        <p:txBody>
          <a:bodyPr anchor="t">
            <a:normAutofit/>
          </a:bodyPr>
          <a:lstStyle>
            <a:lvl1pPr marL="0" indent="0">
              <a:lnSpc>
                <a:spcPts val="1920"/>
              </a:lnSpc>
              <a:buNone/>
              <a:defRPr sz="18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16" name="Inhaltsplatzhalter 3">
            <a:extLst>
              <a:ext uri="{FF2B5EF4-FFF2-40B4-BE49-F238E27FC236}">
                <a16:creationId xmlns:a16="http://schemas.microsoft.com/office/drawing/2014/main" id="{6AB230E8-595A-7764-E8AE-1F4D38F4FA5A}"/>
              </a:ext>
            </a:extLst>
          </p:cNvPr>
          <p:cNvSpPr>
            <a:spLocks noGrp="1"/>
          </p:cNvSpPr>
          <p:nvPr>
            <p:ph sz="half" idx="18"/>
          </p:nvPr>
        </p:nvSpPr>
        <p:spPr>
          <a:xfrm>
            <a:off x="6167438" y="4955453"/>
            <a:ext cx="2844800" cy="886547"/>
          </a:xfrm>
        </p:spPr>
        <p:txBody>
          <a:bodyPr anchor="t">
            <a:normAutofit/>
          </a:bodyPr>
          <a:lstStyle>
            <a:lvl1pPr marL="0" indent="0">
              <a:lnSpc>
                <a:spcPts val="1920"/>
              </a:lnSpc>
              <a:buNone/>
              <a:defRPr sz="18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17" name="Inhaltsplatzhalter 3">
            <a:extLst>
              <a:ext uri="{FF2B5EF4-FFF2-40B4-BE49-F238E27FC236}">
                <a16:creationId xmlns:a16="http://schemas.microsoft.com/office/drawing/2014/main" id="{6C151A80-E43B-E349-8EB9-50BD865437AA}"/>
              </a:ext>
            </a:extLst>
          </p:cNvPr>
          <p:cNvSpPr>
            <a:spLocks noGrp="1"/>
          </p:cNvSpPr>
          <p:nvPr>
            <p:ph sz="half" idx="19"/>
          </p:nvPr>
        </p:nvSpPr>
        <p:spPr>
          <a:xfrm>
            <a:off x="9155115" y="4956321"/>
            <a:ext cx="2843210" cy="885680"/>
          </a:xfrm>
        </p:spPr>
        <p:txBody>
          <a:bodyPr anchor="t">
            <a:normAutofit/>
          </a:bodyPr>
          <a:lstStyle>
            <a:lvl1pPr marL="0" indent="0">
              <a:lnSpc>
                <a:spcPts val="1920"/>
              </a:lnSpc>
              <a:buNone/>
              <a:defRPr sz="18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19" name="Inhaltsplatzhalter 3">
            <a:extLst>
              <a:ext uri="{FF2B5EF4-FFF2-40B4-BE49-F238E27FC236}">
                <a16:creationId xmlns:a16="http://schemas.microsoft.com/office/drawing/2014/main" id="{D8DD75D5-A452-4505-5F1C-BC0EA370B812}"/>
              </a:ext>
            </a:extLst>
          </p:cNvPr>
          <p:cNvSpPr>
            <a:spLocks noGrp="1"/>
          </p:cNvSpPr>
          <p:nvPr>
            <p:ph sz="half" idx="21"/>
          </p:nvPr>
        </p:nvSpPr>
        <p:spPr>
          <a:xfrm>
            <a:off x="192087" y="5976533"/>
            <a:ext cx="11805923" cy="297267"/>
          </a:xfrm>
        </p:spPr>
        <p:txBody>
          <a:bodyPr anchor="t">
            <a:noAutofit/>
          </a:bodyPr>
          <a:lstStyle>
            <a:lvl1pPr marL="0" indent="0">
              <a:lnSpc>
                <a:spcPts val="1280"/>
              </a:lnSpc>
              <a:buNone/>
              <a:defRPr sz="1200"/>
            </a:lvl1pPr>
            <a:lvl2pPr marL="0" indent="0">
              <a:lnSpc>
                <a:spcPts val="1800"/>
              </a:lnSpc>
              <a:buNone/>
              <a:defRPr sz="2000"/>
            </a:lvl2pPr>
            <a:lvl3pPr marL="0" indent="0">
              <a:lnSpc>
                <a:spcPts val="1500"/>
              </a:lnSpc>
              <a:buNone/>
              <a:defRPr sz="2000"/>
            </a:lvl3pPr>
            <a:lvl4pPr marL="0" indent="0">
              <a:lnSpc>
                <a:spcPts val="1800"/>
              </a:lnSpc>
              <a:buNone/>
              <a:defRPr sz="2000"/>
            </a:lvl4pPr>
            <a:lvl5pPr marL="0" indent="0">
              <a:lnSpc>
                <a:spcPts val="1800"/>
              </a:lnSpc>
              <a:buNone/>
              <a:defRPr sz="2000"/>
            </a:lvl5pPr>
          </a:lstStyle>
          <a:p>
            <a:pPr lvl="0"/>
            <a:r>
              <a:rPr lang="de-DE"/>
              <a:t>Mastertextformat bearbeiten</a:t>
            </a:r>
          </a:p>
        </p:txBody>
      </p:sp>
      <p:sp>
        <p:nvSpPr>
          <p:cNvPr id="6" name="Titel 5">
            <a:extLst>
              <a:ext uri="{FF2B5EF4-FFF2-40B4-BE49-F238E27FC236}">
                <a16:creationId xmlns:a16="http://schemas.microsoft.com/office/drawing/2014/main" id="{B80E5834-CE64-C365-0461-F02E6E144B84}"/>
              </a:ext>
            </a:extLst>
          </p:cNvPr>
          <p:cNvSpPr>
            <a:spLocks noGrp="1"/>
          </p:cNvSpPr>
          <p:nvPr>
            <p:ph type="title"/>
          </p:nvPr>
        </p:nvSpPr>
        <p:spPr/>
        <p:txBody>
          <a:bodyPr/>
          <a:lstStyle/>
          <a:p>
            <a:r>
              <a:rPr lang="de-DE"/>
              <a:t>Mastertitelformat bearbeiten</a:t>
            </a:r>
          </a:p>
        </p:txBody>
      </p:sp>
      <p:sp>
        <p:nvSpPr>
          <p:cNvPr id="2" name="Datumsplatzhalter 1">
            <a:extLst>
              <a:ext uri="{FF2B5EF4-FFF2-40B4-BE49-F238E27FC236}">
                <a16:creationId xmlns:a16="http://schemas.microsoft.com/office/drawing/2014/main" id="{6638AE69-1511-25F5-C65A-3188EF5A263D}"/>
              </a:ext>
            </a:extLst>
          </p:cNvPr>
          <p:cNvSpPr>
            <a:spLocks noGrp="1"/>
          </p:cNvSpPr>
          <p:nvPr>
            <p:ph type="dt" sz="half" idx="22"/>
          </p:nvPr>
        </p:nvSpPr>
        <p:spPr/>
        <p:txBody>
          <a:bodyPr/>
          <a:lstStyle/>
          <a:p>
            <a:fld id="{D1DA7149-BB88-7540-B6BD-510FD134D08C}" type="datetime4">
              <a:rPr lang="de-DE" smtClean="0"/>
              <a:pPr/>
              <a:t>10. Dezember 2025</a:t>
            </a:fld>
            <a:endParaRPr lang="de-DE" dirty="0"/>
          </a:p>
        </p:txBody>
      </p:sp>
      <p:sp>
        <p:nvSpPr>
          <p:cNvPr id="8" name="Fußzeilenplatzhalter 7">
            <a:extLst>
              <a:ext uri="{FF2B5EF4-FFF2-40B4-BE49-F238E27FC236}">
                <a16:creationId xmlns:a16="http://schemas.microsoft.com/office/drawing/2014/main" id="{F9468E24-797B-3153-5544-402C3E78EE72}"/>
              </a:ext>
            </a:extLst>
          </p:cNvPr>
          <p:cNvSpPr>
            <a:spLocks noGrp="1"/>
          </p:cNvSpPr>
          <p:nvPr>
            <p:ph type="ftr" sz="quarter" idx="23"/>
          </p:nvPr>
        </p:nvSpPr>
        <p:spPr/>
        <p:txBody>
          <a:bodyPr/>
          <a:lstStyle/>
          <a:p>
            <a:endParaRPr lang="de-DE" dirty="0"/>
          </a:p>
        </p:txBody>
      </p:sp>
      <p:sp>
        <p:nvSpPr>
          <p:cNvPr id="13" name="Foliennummernplatzhalter 12">
            <a:extLst>
              <a:ext uri="{FF2B5EF4-FFF2-40B4-BE49-F238E27FC236}">
                <a16:creationId xmlns:a16="http://schemas.microsoft.com/office/drawing/2014/main" id="{AD26335D-D8AF-F39A-E610-8B57A3CA95EE}"/>
              </a:ext>
            </a:extLst>
          </p:cNvPr>
          <p:cNvSpPr>
            <a:spLocks noGrp="1"/>
          </p:cNvSpPr>
          <p:nvPr>
            <p:ph type="sldNum" sz="quarter" idx="24"/>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2335183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alt_4-spaltig">
    <p:spTree>
      <p:nvGrpSpPr>
        <p:cNvPr id="1" name=""/>
        <p:cNvGrpSpPr/>
        <p:nvPr/>
      </p:nvGrpSpPr>
      <p:grpSpPr>
        <a:xfrm>
          <a:off x="0" y="0"/>
          <a:ext cx="0" cy="0"/>
          <a:chOff x="0" y="0"/>
          <a:chExt cx="0" cy="0"/>
        </a:xfrm>
      </p:grpSpPr>
      <p:sp>
        <p:nvSpPr>
          <p:cNvPr id="7" name="Inhaltsplatzhalter 3">
            <a:extLst>
              <a:ext uri="{FF2B5EF4-FFF2-40B4-BE49-F238E27FC236}">
                <a16:creationId xmlns:a16="http://schemas.microsoft.com/office/drawing/2014/main" id="{2251378D-B497-622C-F33D-CDA56BB1857F}"/>
              </a:ext>
            </a:extLst>
          </p:cNvPr>
          <p:cNvSpPr>
            <a:spLocks noGrp="1"/>
          </p:cNvSpPr>
          <p:nvPr>
            <p:ph sz="half" idx="2"/>
          </p:nvPr>
        </p:nvSpPr>
        <p:spPr>
          <a:xfrm>
            <a:off x="9156700" y="1016000"/>
            <a:ext cx="2851998" cy="5257799"/>
          </a:xfrm>
        </p:spPr>
        <p:txBody>
          <a:bodyPr>
            <a:normAutofit/>
          </a:bodyPr>
          <a:lstStyle>
            <a:lvl1pPr marL="0" indent="0">
              <a:lnSpc>
                <a:spcPts val="1920"/>
              </a:lnSpc>
              <a:buNone/>
              <a:defRPr sz="1800"/>
            </a:lvl1pPr>
            <a:lvl2pPr marL="0" indent="0">
              <a:lnSpc>
                <a:spcPts val="1920"/>
              </a:lnSpc>
              <a:buNone/>
              <a:defRPr sz="1800"/>
            </a:lvl2pPr>
            <a:lvl3pPr marL="0" indent="0">
              <a:lnSpc>
                <a:spcPts val="1920"/>
              </a:lnSpc>
              <a:buNone/>
              <a:defRPr sz="1800"/>
            </a:lvl3pPr>
            <a:lvl4pPr marL="0" indent="0">
              <a:lnSpc>
                <a:spcPts val="1920"/>
              </a:lnSpc>
              <a:buNone/>
              <a:defRPr sz="1800"/>
            </a:lvl4pPr>
            <a:lvl5pPr marL="0" indent="0">
              <a:lnSpc>
                <a:spcPts val="1920"/>
              </a:lnSpc>
              <a:buNone/>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Inhaltsplatzhalter 3">
            <a:extLst>
              <a:ext uri="{FF2B5EF4-FFF2-40B4-BE49-F238E27FC236}">
                <a16:creationId xmlns:a16="http://schemas.microsoft.com/office/drawing/2014/main" id="{7C95F647-7369-42F9-2220-DF57F322A043}"/>
              </a:ext>
            </a:extLst>
          </p:cNvPr>
          <p:cNvSpPr>
            <a:spLocks noGrp="1"/>
          </p:cNvSpPr>
          <p:nvPr>
            <p:ph sz="half" idx="13"/>
          </p:nvPr>
        </p:nvSpPr>
        <p:spPr>
          <a:xfrm>
            <a:off x="6176226" y="1016001"/>
            <a:ext cx="2836011" cy="5257798"/>
          </a:xfrm>
        </p:spPr>
        <p:txBody>
          <a:bodyPr>
            <a:normAutofit/>
          </a:bodyPr>
          <a:lstStyle>
            <a:lvl1pPr marL="0" indent="0">
              <a:lnSpc>
                <a:spcPts val="1920"/>
              </a:lnSpc>
              <a:buNone/>
              <a:defRPr sz="1800"/>
            </a:lvl1pPr>
            <a:lvl2pPr marL="0" indent="0">
              <a:lnSpc>
                <a:spcPts val="1920"/>
              </a:lnSpc>
              <a:buNone/>
              <a:defRPr sz="1800"/>
            </a:lvl2pPr>
            <a:lvl3pPr marL="0" indent="0">
              <a:lnSpc>
                <a:spcPts val="1920"/>
              </a:lnSpc>
              <a:buNone/>
              <a:defRPr sz="1800"/>
            </a:lvl3pPr>
            <a:lvl4pPr marL="0" indent="0">
              <a:lnSpc>
                <a:spcPts val="1920"/>
              </a:lnSpc>
              <a:buNone/>
              <a:defRPr sz="1800"/>
            </a:lvl4pPr>
            <a:lvl5pPr marL="0" indent="0">
              <a:lnSpc>
                <a:spcPts val="1920"/>
              </a:lnSpc>
              <a:buNone/>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Inhaltsplatzhalter 3">
            <a:extLst>
              <a:ext uri="{FF2B5EF4-FFF2-40B4-BE49-F238E27FC236}">
                <a16:creationId xmlns:a16="http://schemas.microsoft.com/office/drawing/2014/main" id="{DB3DDBFD-7F24-58CF-CC6C-FEF7AF5F45AA}"/>
              </a:ext>
            </a:extLst>
          </p:cNvPr>
          <p:cNvSpPr>
            <a:spLocks noGrp="1"/>
          </p:cNvSpPr>
          <p:nvPr>
            <p:ph sz="half" idx="14"/>
          </p:nvPr>
        </p:nvSpPr>
        <p:spPr>
          <a:xfrm>
            <a:off x="3179764" y="1016000"/>
            <a:ext cx="2851998" cy="5257799"/>
          </a:xfrm>
        </p:spPr>
        <p:txBody>
          <a:bodyPr>
            <a:normAutofit/>
          </a:bodyPr>
          <a:lstStyle>
            <a:lvl1pPr marL="0" indent="0">
              <a:lnSpc>
                <a:spcPts val="1920"/>
              </a:lnSpc>
              <a:buNone/>
              <a:defRPr sz="1800"/>
            </a:lvl1pPr>
            <a:lvl2pPr marL="0" indent="0">
              <a:lnSpc>
                <a:spcPts val="1920"/>
              </a:lnSpc>
              <a:buNone/>
              <a:defRPr sz="1800"/>
            </a:lvl2pPr>
            <a:lvl3pPr marL="0" indent="0">
              <a:lnSpc>
                <a:spcPts val="1920"/>
              </a:lnSpc>
              <a:buNone/>
              <a:defRPr sz="1800"/>
            </a:lvl3pPr>
            <a:lvl4pPr marL="0" indent="0">
              <a:lnSpc>
                <a:spcPts val="1920"/>
              </a:lnSpc>
              <a:buNone/>
              <a:defRPr sz="1800"/>
            </a:lvl4pPr>
            <a:lvl5pPr marL="0" indent="0">
              <a:lnSpc>
                <a:spcPts val="1920"/>
              </a:lnSpc>
              <a:buNone/>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Inhaltsplatzhalter 3">
            <a:extLst>
              <a:ext uri="{FF2B5EF4-FFF2-40B4-BE49-F238E27FC236}">
                <a16:creationId xmlns:a16="http://schemas.microsoft.com/office/drawing/2014/main" id="{8FFC52DF-F0AA-07E6-7984-CA1F5FCCF6C5}"/>
              </a:ext>
            </a:extLst>
          </p:cNvPr>
          <p:cNvSpPr>
            <a:spLocks noGrp="1"/>
          </p:cNvSpPr>
          <p:nvPr>
            <p:ph sz="half" idx="15"/>
          </p:nvPr>
        </p:nvSpPr>
        <p:spPr>
          <a:xfrm>
            <a:off x="192089" y="1016000"/>
            <a:ext cx="2843211" cy="5257800"/>
          </a:xfrm>
        </p:spPr>
        <p:txBody>
          <a:bodyPr>
            <a:normAutofit/>
          </a:bodyPr>
          <a:lstStyle>
            <a:lvl1pPr marL="0" indent="0">
              <a:lnSpc>
                <a:spcPts val="1920"/>
              </a:lnSpc>
              <a:buNone/>
              <a:defRPr sz="1800"/>
            </a:lvl1pPr>
            <a:lvl2pPr marL="0" indent="0">
              <a:lnSpc>
                <a:spcPts val="1920"/>
              </a:lnSpc>
              <a:buNone/>
              <a:defRPr sz="1800"/>
            </a:lvl2pPr>
            <a:lvl3pPr marL="0" indent="0">
              <a:lnSpc>
                <a:spcPts val="1920"/>
              </a:lnSpc>
              <a:buNone/>
              <a:defRPr sz="1800"/>
            </a:lvl3pPr>
            <a:lvl4pPr marL="0" indent="0">
              <a:lnSpc>
                <a:spcPts val="1920"/>
              </a:lnSpc>
              <a:buNone/>
              <a:defRPr sz="1800"/>
            </a:lvl4pPr>
            <a:lvl5pPr marL="0" indent="0">
              <a:lnSpc>
                <a:spcPts val="1920"/>
              </a:lnSpc>
              <a:buNone/>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Titel 5">
            <a:extLst>
              <a:ext uri="{FF2B5EF4-FFF2-40B4-BE49-F238E27FC236}">
                <a16:creationId xmlns:a16="http://schemas.microsoft.com/office/drawing/2014/main" id="{8A088411-EF2B-74D7-2504-3DF9052075B3}"/>
              </a:ext>
            </a:extLst>
          </p:cNvPr>
          <p:cNvSpPr>
            <a:spLocks noGrp="1"/>
          </p:cNvSpPr>
          <p:nvPr>
            <p:ph type="title"/>
          </p:nvPr>
        </p:nvSpPr>
        <p:spPr/>
        <p:txBody>
          <a:bodyPr/>
          <a:lstStyle/>
          <a:p>
            <a:r>
              <a:rPr lang="de-DE"/>
              <a:t>Mastertitelformat bearbeiten</a:t>
            </a:r>
          </a:p>
        </p:txBody>
      </p:sp>
      <p:sp>
        <p:nvSpPr>
          <p:cNvPr id="2" name="Datumsplatzhalter 1">
            <a:extLst>
              <a:ext uri="{FF2B5EF4-FFF2-40B4-BE49-F238E27FC236}">
                <a16:creationId xmlns:a16="http://schemas.microsoft.com/office/drawing/2014/main" id="{F291E3D8-DB4F-F215-8C79-5FD586A47AA7}"/>
              </a:ext>
            </a:extLst>
          </p:cNvPr>
          <p:cNvSpPr>
            <a:spLocks noGrp="1"/>
          </p:cNvSpPr>
          <p:nvPr>
            <p:ph type="dt" sz="half" idx="16"/>
          </p:nvPr>
        </p:nvSpPr>
        <p:spPr/>
        <p:txBody>
          <a:bodyPr/>
          <a:lstStyle/>
          <a:p>
            <a:fld id="{D1DA7149-BB88-7540-B6BD-510FD134D08C}" type="datetime4">
              <a:rPr lang="de-DE" smtClean="0"/>
              <a:pPr/>
              <a:t>10. Dezember 2025</a:t>
            </a:fld>
            <a:endParaRPr lang="de-DE" dirty="0"/>
          </a:p>
        </p:txBody>
      </p:sp>
      <p:sp>
        <p:nvSpPr>
          <p:cNvPr id="8" name="Fußzeilenplatzhalter 7">
            <a:extLst>
              <a:ext uri="{FF2B5EF4-FFF2-40B4-BE49-F238E27FC236}">
                <a16:creationId xmlns:a16="http://schemas.microsoft.com/office/drawing/2014/main" id="{94BE718B-258F-7CD1-DC0C-7893C19B060A}"/>
              </a:ext>
            </a:extLst>
          </p:cNvPr>
          <p:cNvSpPr>
            <a:spLocks noGrp="1"/>
          </p:cNvSpPr>
          <p:nvPr>
            <p:ph type="ftr" sz="quarter" idx="17"/>
          </p:nvPr>
        </p:nvSpPr>
        <p:spPr/>
        <p:txBody>
          <a:bodyPr/>
          <a:lstStyle/>
          <a:p>
            <a:endParaRPr lang="de-DE" dirty="0"/>
          </a:p>
        </p:txBody>
      </p:sp>
      <p:sp>
        <p:nvSpPr>
          <p:cNvPr id="12" name="Foliennummernplatzhalter 11">
            <a:extLst>
              <a:ext uri="{FF2B5EF4-FFF2-40B4-BE49-F238E27FC236}">
                <a16:creationId xmlns:a16="http://schemas.microsoft.com/office/drawing/2014/main" id="{226CE6F8-A674-015D-EEC6-1880D0A5A98B}"/>
              </a:ext>
            </a:extLst>
          </p:cNvPr>
          <p:cNvSpPr>
            <a:spLocks noGrp="1"/>
          </p:cNvSpPr>
          <p:nvPr>
            <p:ph type="sldNum" sz="quarter" idx="18"/>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1349846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_3-spalti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FCCD6B76-5ABA-E4B2-209E-086028F68259}"/>
              </a:ext>
            </a:extLst>
          </p:cNvPr>
          <p:cNvSpPr>
            <a:spLocks noGrp="1"/>
          </p:cNvSpPr>
          <p:nvPr>
            <p:ph type="dt" sz="half" idx="10"/>
          </p:nvPr>
        </p:nvSpPr>
        <p:spPr>
          <a:xfrm>
            <a:off x="9083676" y="6503984"/>
            <a:ext cx="2736850" cy="341316"/>
          </a:xfrm>
        </p:spPr>
        <p:txBody>
          <a:bodyPr/>
          <a:lstStyle/>
          <a:p>
            <a:fld id="{94CF07DA-FFF6-8A45-A23B-EA2A02EE4A7D}" type="datetime4">
              <a:rPr lang="de-DE" smtClean="0"/>
              <a:t>10. Dezember 2025</a:t>
            </a:fld>
            <a:endParaRPr lang="de-DE" dirty="0"/>
          </a:p>
        </p:txBody>
      </p:sp>
      <p:sp>
        <p:nvSpPr>
          <p:cNvPr id="4" name="Fußzeilenplatzhalter 3">
            <a:extLst>
              <a:ext uri="{FF2B5EF4-FFF2-40B4-BE49-F238E27FC236}">
                <a16:creationId xmlns:a16="http://schemas.microsoft.com/office/drawing/2014/main" id="{C79E9C71-A88B-D66A-775C-8301479D098D}"/>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D382D0DE-08FF-C28E-EEF1-961231D84FEF}"/>
              </a:ext>
            </a:extLst>
          </p:cNvPr>
          <p:cNvSpPr>
            <a:spLocks noGrp="1"/>
          </p:cNvSpPr>
          <p:nvPr>
            <p:ph type="sldNum" sz="quarter" idx="12"/>
          </p:nvPr>
        </p:nvSpPr>
        <p:spPr/>
        <p:txBody>
          <a:bodyPr/>
          <a:lstStyle/>
          <a:p>
            <a:fld id="{25B0E64C-8279-5447-BC35-6ED0AC8D0AF7}" type="slidenum">
              <a:rPr lang="de-DE" smtClean="0"/>
              <a:t>‹Nr.›</a:t>
            </a:fld>
            <a:endParaRPr lang="de-DE"/>
          </a:p>
        </p:txBody>
      </p:sp>
      <p:sp>
        <p:nvSpPr>
          <p:cNvPr id="11" name="Inhaltsplatzhalter 3">
            <a:extLst>
              <a:ext uri="{FF2B5EF4-FFF2-40B4-BE49-F238E27FC236}">
                <a16:creationId xmlns:a16="http://schemas.microsoft.com/office/drawing/2014/main" id="{8FFC52DF-F0AA-07E6-7984-CA1F5FCCF6C5}"/>
              </a:ext>
            </a:extLst>
          </p:cNvPr>
          <p:cNvSpPr>
            <a:spLocks noGrp="1"/>
          </p:cNvSpPr>
          <p:nvPr>
            <p:ph sz="half" idx="15"/>
          </p:nvPr>
        </p:nvSpPr>
        <p:spPr>
          <a:xfrm>
            <a:off x="193991" y="1016002"/>
            <a:ext cx="3849372" cy="5257798"/>
          </a:xfrm>
        </p:spPr>
        <p:txBody>
          <a:bodyPr>
            <a:normAutofit/>
          </a:bodyPr>
          <a:lstStyle>
            <a:lvl1pPr marL="0" indent="0">
              <a:lnSpc>
                <a:spcPts val="1920"/>
              </a:lnSpc>
              <a:buNone/>
              <a:defRPr sz="1800"/>
            </a:lvl1pPr>
            <a:lvl2pPr marL="0" indent="0">
              <a:lnSpc>
                <a:spcPts val="1920"/>
              </a:lnSpc>
              <a:buNone/>
              <a:defRPr sz="1800"/>
            </a:lvl2pPr>
            <a:lvl3pPr marL="0" indent="0">
              <a:lnSpc>
                <a:spcPts val="1920"/>
              </a:lnSpc>
              <a:buNone/>
              <a:defRPr sz="1800"/>
            </a:lvl3pPr>
            <a:lvl4pPr marL="0" indent="0">
              <a:lnSpc>
                <a:spcPts val="1920"/>
              </a:lnSpc>
              <a:buNone/>
              <a:defRPr sz="1800"/>
            </a:lvl4pPr>
            <a:lvl5pPr marL="0" indent="0">
              <a:lnSpc>
                <a:spcPts val="1920"/>
              </a:lnSpc>
              <a:buNone/>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3">
            <a:extLst>
              <a:ext uri="{FF2B5EF4-FFF2-40B4-BE49-F238E27FC236}">
                <a16:creationId xmlns:a16="http://schemas.microsoft.com/office/drawing/2014/main" id="{2251378D-B497-622C-F33D-CDA56BB1857F}"/>
              </a:ext>
            </a:extLst>
          </p:cNvPr>
          <p:cNvSpPr>
            <a:spLocks noGrp="1"/>
          </p:cNvSpPr>
          <p:nvPr>
            <p:ph sz="half" idx="2"/>
          </p:nvPr>
        </p:nvSpPr>
        <p:spPr>
          <a:xfrm>
            <a:off x="8148637" y="1016000"/>
            <a:ext cx="3851275" cy="5257800"/>
          </a:xfrm>
        </p:spPr>
        <p:txBody>
          <a:bodyPr>
            <a:normAutofit/>
          </a:bodyPr>
          <a:lstStyle>
            <a:lvl1pPr marL="0" indent="0">
              <a:lnSpc>
                <a:spcPts val="1920"/>
              </a:lnSpc>
              <a:buNone/>
              <a:defRPr sz="1800"/>
            </a:lvl1pPr>
            <a:lvl2pPr marL="0" indent="0">
              <a:lnSpc>
                <a:spcPts val="1920"/>
              </a:lnSpc>
              <a:buNone/>
              <a:defRPr sz="1800"/>
            </a:lvl2pPr>
            <a:lvl3pPr marL="0" indent="0">
              <a:lnSpc>
                <a:spcPts val="1920"/>
              </a:lnSpc>
              <a:buNone/>
              <a:defRPr sz="1800"/>
            </a:lvl3pPr>
            <a:lvl4pPr marL="0" indent="0">
              <a:lnSpc>
                <a:spcPts val="1920"/>
              </a:lnSpc>
              <a:buNone/>
              <a:defRPr sz="1800"/>
            </a:lvl4pPr>
            <a:lvl5pPr marL="0" indent="0">
              <a:lnSpc>
                <a:spcPts val="1920"/>
              </a:lnSpc>
              <a:buNone/>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Inhaltsplatzhalter 3">
            <a:extLst>
              <a:ext uri="{FF2B5EF4-FFF2-40B4-BE49-F238E27FC236}">
                <a16:creationId xmlns:a16="http://schemas.microsoft.com/office/drawing/2014/main" id="{7C95F647-7369-42F9-2220-DF57F322A043}"/>
              </a:ext>
            </a:extLst>
          </p:cNvPr>
          <p:cNvSpPr>
            <a:spLocks noGrp="1"/>
          </p:cNvSpPr>
          <p:nvPr>
            <p:ph sz="half" idx="13"/>
          </p:nvPr>
        </p:nvSpPr>
        <p:spPr>
          <a:xfrm>
            <a:off x="4187825" y="1016000"/>
            <a:ext cx="3816350" cy="5257799"/>
          </a:xfrm>
        </p:spPr>
        <p:txBody>
          <a:bodyPr>
            <a:normAutofit/>
          </a:bodyPr>
          <a:lstStyle>
            <a:lvl1pPr marL="0" indent="0">
              <a:lnSpc>
                <a:spcPts val="1920"/>
              </a:lnSpc>
              <a:buNone/>
              <a:defRPr sz="1800"/>
            </a:lvl1pPr>
            <a:lvl2pPr marL="0" indent="0">
              <a:lnSpc>
                <a:spcPts val="1920"/>
              </a:lnSpc>
              <a:buNone/>
              <a:defRPr sz="1800"/>
            </a:lvl2pPr>
            <a:lvl3pPr marL="0" indent="0">
              <a:lnSpc>
                <a:spcPts val="1920"/>
              </a:lnSpc>
              <a:buNone/>
              <a:defRPr sz="1800"/>
            </a:lvl3pPr>
            <a:lvl4pPr marL="0" indent="0">
              <a:lnSpc>
                <a:spcPts val="1920"/>
              </a:lnSpc>
              <a:buNone/>
              <a:defRPr sz="1800"/>
            </a:lvl4pPr>
            <a:lvl5pPr marL="0" indent="0">
              <a:lnSpc>
                <a:spcPts val="1920"/>
              </a:lnSpc>
              <a:buNone/>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Titel 5">
            <a:extLst>
              <a:ext uri="{FF2B5EF4-FFF2-40B4-BE49-F238E27FC236}">
                <a16:creationId xmlns:a16="http://schemas.microsoft.com/office/drawing/2014/main" id="{9EDC6B57-953F-2F74-D6FD-8C91F052BFC8}"/>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003012017"/>
      </p:ext>
    </p:extLst>
  </p:cSld>
  <p:clrMapOvr>
    <a:masterClrMapping/>
  </p:clrMapOvr>
  <p:extLst>
    <p:ext uri="{DCECCB84-F9BA-43D5-87BE-67443E8EF086}">
      <p15:sldGuideLst xmlns:p15="http://schemas.microsoft.com/office/powerpoint/2012/main">
        <p15:guide id="2" pos="2547" userDrawn="1">
          <p15:clr>
            <a:srgbClr val="FBAE40"/>
          </p15:clr>
        </p15:guide>
        <p15:guide id="3" pos="2638" userDrawn="1">
          <p15:clr>
            <a:srgbClr val="FBAE40"/>
          </p15:clr>
        </p15:guide>
        <p15:guide id="4" pos="5133" userDrawn="1">
          <p15:clr>
            <a:srgbClr val="FBAE40"/>
          </p15:clr>
        </p15:guide>
        <p15:guide id="5" pos="504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 Bilder">
    <p:spTree>
      <p:nvGrpSpPr>
        <p:cNvPr id="1" name=""/>
        <p:cNvGrpSpPr/>
        <p:nvPr/>
      </p:nvGrpSpPr>
      <p:grpSpPr>
        <a:xfrm>
          <a:off x="0" y="0"/>
          <a:ext cx="0" cy="0"/>
          <a:chOff x="0" y="0"/>
          <a:chExt cx="0" cy="0"/>
        </a:xfrm>
      </p:grpSpPr>
      <p:sp>
        <p:nvSpPr>
          <p:cNvPr id="11" name="Inhaltsplatzhalter 3">
            <a:extLst>
              <a:ext uri="{FF2B5EF4-FFF2-40B4-BE49-F238E27FC236}">
                <a16:creationId xmlns:a16="http://schemas.microsoft.com/office/drawing/2014/main" id="{8FFC52DF-F0AA-07E6-7984-CA1F5FCCF6C5}"/>
              </a:ext>
            </a:extLst>
          </p:cNvPr>
          <p:cNvSpPr>
            <a:spLocks noGrp="1"/>
          </p:cNvSpPr>
          <p:nvPr>
            <p:ph sz="half" idx="15"/>
          </p:nvPr>
        </p:nvSpPr>
        <p:spPr>
          <a:xfrm>
            <a:off x="193990" y="1016000"/>
            <a:ext cx="2841309" cy="248400"/>
          </a:xfrm>
        </p:spPr>
        <p:txBody>
          <a:bodyPr>
            <a:normAutofit/>
          </a:bodyPr>
          <a:lstStyle>
            <a:lvl1pPr marL="0" indent="0">
              <a:lnSpc>
                <a:spcPts val="1800"/>
              </a:lnSpc>
              <a:buNone/>
              <a:defRPr sz="15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2" name="Bildplatzhalter 2">
            <a:extLst>
              <a:ext uri="{FF2B5EF4-FFF2-40B4-BE49-F238E27FC236}">
                <a16:creationId xmlns:a16="http://schemas.microsoft.com/office/drawing/2014/main" id="{2BD6134E-499E-FC91-1E36-5FDDDA53EEC3}"/>
              </a:ext>
            </a:extLst>
          </p:cNvPr>
          <p:cNvSpPr>
            <a:spLocks noGrp="1"/>
          </p:cNvSpPr>
          <p:nvPr>
            <p:ph type="pic" idx="1"/>
          </p:nvPr>
        </p:nvSpPr>
        <p:spPr>
          <a:xfrm>
            <a:off x="193991" y="1289799"/>
            <a:ext cx="2841308" cy="2283664"/>
          </a:xfrm>
        </p:spPr>
        <p:txBody>
          <a:bodyPr>
            <a:normAutofit/>
          </a:bodyPr>
          <a:lstStyle>
            <a:lvl1pPr marL="0" indent="0">
              <a:buNone/>
              <a:defRPr sz="1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8" name="Titel 7">
            <a:extLst>
              <a:ext uri="{FF2B5EF4-FFF2-40B4-BE49-F238E27FC236}">
                <a16:creationId xmlns:a16="http://schemas.microsoft.com/office/drawing/2014/main" id="{05C6D612-6733-9CD2-B54C-3C5073150EC6}"/>
              </a:ext>
            </a:extLst>
          </p:cNvPr>
          <p:cNvSpPr>
            <a:spLocks noGrp="1"/>
          </p:cNvSpPr>
          <p:nvPr>
            <p:ph type="title"/>
          </p:nvPr>
        </p:nvSpPr>
        <p:spPr/>
        <p:txBody>
          <a:bodyPr/>
          <a:lstStyle/>
          <a:p>
            <a:r>
              <a:rPr lang="de-DE"/>
              <a:t>Mastertitelformat bearbeiten</a:t>
            </a:r>
          </a:p>
        </p:txBody>
      </p:sp>
      <p:sp>
        <p:nvSpPr>
          <p:cNvPr id="17" name="Inhaltsplatzhalter 3">
            <a:extLst>
              <a:ext uri="{FF2B5EF4-FFF2-40B4-BE49-F238E27FC236}">
                <a16:creationId xmlns:a16="http://schemas.microsoft.com/office/drawing/2014/main" id="{43CE0056-8396-29A5-5C50-453DFB78B899}"/>
              </a:ext>
            </a:extLst>
          </p:cNvPr>
          <p:cNvSpPr>
            <a:spLocks noGrp="1"/>
          </p:cNvSpPr>
          <p:nvPr>
            <p:ph sz="half" idx="27"/>
          </p:nvPr>
        </p:nvSpPr>
        <p:spPr>
          <a:xfrm>
            <a:off x="193991" y="3730167"/>
            <a:ext cx="2841309" cy="248400"/>
          </a:xfrm>
        </p:spPr>
        <p:txBody>
          <a:bodyPr>
            <a:normAutofit/>
          </a:bodyPr>
          <a:lstStyle>
            <a:lvl1pPr marL="0" indent="0">
              <a:lnSpc>
                <a:spcPts val="1800"/>
              </a:lnSpc>
              <a:buNone/>
              <a:defRPr sz="15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18" name="Bildplatzhalter 2">
            <a:extLst>
              <a:ext uri="{FF2B5EF4-FFF2-40B4-BE49-F238E27FC236}">
                <a16:creationId xmlns:a16="http://schemas.microsoft.com/office/drawing/2014/main" id="{EC51FF4C-AB53-28E9-33BB-2A9359A474FB}"/>
              </a:ext>
            </a:extLst>
          </p:cNvPr>
          <p:cNvSpPr>
            <a:spLocks noGrp="1"/>
          </p:cNvSpPr>
          <p:nvPr>
            <p:ph type="pic" idx="28"/>
          </p:nvPr>
        </p:nvSpPr>
        <p:spPr>
          <a:xfrm>
            <a:off x="193992" y="4003966"/>
            <a:ext cx="2841308" cy="2283664"/>
          </a:xfrm>
        </p:spPr>
        <p:txBody>
          <a:bodyPr>
            <a:normAutofit/>
          </a:bodyPr>
          <a:lstStyle>
            <a:lvl1pPr marL="0" indent="0">
              <a:buNone/>
              <a:defRPr sz="1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19" name="Inhaltsplatzhalter 3">
            <a:extLst>
              <a:ext uri="{FF2B5EF4-FFF2-40B4-BE49-F238E27FC236}">
                <a16:creationId xmlns:a16="http://schemas.microsoft.com/office/drawing/2014/main" id="{9D342568-9FEE-CBA6-CDDF-74E35D2BCB47}"/>
              </a:ext>
            </a:extLst>
          </p:cNvPr>
          <p:cNvSpPr>
            <a:spLocks noGrp="1"/>
          </p:cNvSpPr>
          <p:nvPr>
            <p:ph sz="half" idx="29"/>
          </p:nvPr>
        </p:nvSpPr>
        <p:spPr>
          <a:xfrm>
            <a:off x="3190503" y="1016000"/>
            <a:ext cx="2841309" cy="248400"/>
          </a:xfrm>
        </p:spPr>
        <p:txBody>
          <a:bodyPr>
            <a:normAutofit/>
          </a:bodyPr>
          <a:lstStyle>
            <a:lvl1pPr marL="0" indent="0">
              <a:lnSpc>
                <a:spcPts val="1800"/>
              </a:lnSpc>
              <a:buNone/>
              <a:defRPr sz="15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20" name="Bildplatzhalter 2">
            <a:extLst>
              <a:ext uri="{FF2B5EF4-FFF2-40B4-BE49-F238E27FC236}">
                <a16:creationId xmlns:a16="http://schemas.microsoft.com/office/drawing/2014/main" id="{647D6CCF-DD24-5848-A08D-CF7368C4F5A9}"/>
              </a:ext>
            </a:extLst>
          </p:cNvPr>
          <p:cNvSpPr>
            <a:spLocks noGrp="1"/>
          </p:cNvSpPr>
          <p:nvPr>
            <p:ph type="pic" idx="30"/>
          </p:nvPr>
        </p:nvSpPr>
        <p:spPr>
          <a:xfrm>
            <a:off x="3190504" y="1289799"/>
            <a:ext cx="2841308" cy="2283664"/>
          </a:xfrm>
        </p:spPr>
        <p:txBody>
          <a:bodyPr>
            <a:normAutofit/>
          </a:bodyPr>
          <a:lstStyle>
            <a:lvl1pPr marL="0" indent="0">
              <a:buNone/>
              <a:defRPr sz="1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21" name="Inhaltsplatzhalter 3">
            <a:extLst>
              <a:ext uri="{FF2B5EF4-FFF2-40B4-BE49-F238E27FC236}">
                <a16:creationId xmlns:a16="http://schemas.microsoft.com/office/drawing/2014/main" id="{485FD6B9-ED41-192B-D164-FD2284AF5814}"/>
              </a:ext>
            </a:extLst>
          </p:cNvPr>
          <p:cNvSpPr>
            <a:spLocks noGrp="1"/>
          </p:cNvSpPr>
          <p:nvPr>
            <p:ph sz="half" idx="31"/>
          </p:nvPr>
        </p:nvSpPr>
        <p:spPr>
          <a:xfrm>
            <a:off x="3190504" y="3730167"/>
            <a:ext cx="2841309" cy="248400"/>
          </a:xfrm>
        </p:spPr>
        <p:txBody>
          <a:bodyPr>
            <a:normAutofit/>
          </a:bodyPr>
          <a:lstStyle>
            <a:lvl1pPr marL="0" indent="0">
              <a:lnSpc>
                <a:spcPts val="1800"/>
              </a:lnSpc>
              <a:buNone/>
              <a:defRPr sz="15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30" name="Bildplatzhalter 2">
            <a:extLst>
              <a:ext uri="{FF2B5EF4-FFF2-40B4-BE49-F238E27FC236}">
                <a16:creationId xmlns:a16="http://schemas.microsoft.com/office/drawing/2014/main" id="{35203C9F-9998-3058-43D9-068819C17240}"/>
              </a:ext>
            </a:extLst>
          </p:cNvPr>
          <p:cNvSpPr>
            <a:spLocks noGrp="1"/>
          </p:cNvSpPr>
          <p:nvPr>
            <p:ph type="pic" idx="32"/>
          </p:nvPr>
        </p:nvSpPr>
        <p:spPr>
          <a:xfrm>
            <a:off x="3190505" y="4003966"/>
            <a:ext cx="2841308" cy="2283664"/>
          </a:xfrm>
        </p:spPr>
        <p:txBody>
          <a:bodyPr>
            <a:normAutofit/>
          </a:bodyPr>
          <a:lstStyle>
            <a:lvl1pPr marL="0" indent="0">
              <a:buNone/>
              <a:defRPr sz="1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31" name="Inhaltsplatzhalter 3">
            <a:extLst>
              <a:ext uri="{FF2B5EF4-FFF2-40B4-BE49-F238E27FC236}">
                <a16:creationId xmlns:a16="http://schemas.microsoft.com/office/drawing/2014/main" id="{2263041D-D81B-28A9-D69A-3CD34C14E6C6}"/>
              </a:ext>
            </a:extLst>
          </p:cNvPr>
          <p:cNvSpPr>
            <a:spLocks noGrp="1"/>
          </p:cNvSpPr>
          <p:nvPr>
            <p:ph sz="half" idx="33"/>
          </p:nvPr>
        </p:nvSpPr>
        <p:spPr>
          <a:xfrm>
            <a:off x="6180838" y="1016000"/>
            <a:ext cx="2841309" cy="248400"/>
          </a:xfrm>
        </p:spPr>
        <p:txBody>
          <a:bodyPr>
            <a:normAutofit/>
          </a:bodyPr>
          <a:lstStyle>
            <a:lvl1pPr marL="0" indent="0">
              <a:lnSpc>
                <a:spcPts val="1800"/>
              </a:lnSpc>
              <a:buNone/>
              <a:defRPr sz="15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32" name="Bildplatzhalter 2">
            <a:extLst>
              <a:ext uri="{FF2B5EF4-FFF2-40B4-BE49-F238E27FC236}">
                <a16:creationId xmlns:a16="http://schemas.microsoft.com/office/drawing/2014/main" id="{4C477E85-4B21-F8F3-8617-9494EA6AE383}"/>
              </a:ext>
            </a:extLst>
          </p:cNvPr>
          <p:cNvSpPr>
            <a:spLocks noGrp="1"/>
          </p:cNvSpPr>
          <p:nvPr>
            <p:ph type="pic" idx="34"/>
          </p:nvPr>
        </p:nvSpPr>
        <p:spPr>
          <a:xfrm>
            <a:off x="6180839" y="1289799"/>
            <a:ext cx="2841308" cy="2283664"/>
          </a:xfrm>
        </p:spPr>
        <p:txBody>
          <a:bodyPr>
            <a:normAutofit/>
          </a:bodyPr>
          <a:lstStyle>
            <a:lvl1pPr marL="0" indent="0">
              <a:buNone/>
              <a:defRPr sz="1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33" name="Inhaltsplatzhalter 3">
            <a:extLst>
              <a:ext uri="{FF2B5EF4-FFF2-40B4-BE49-F238E27FC236}">
                <a16:creationId xmlns:a16="http://schemas.microsoft.com/office/drawing/2014/main" id="{A0A4EF0F-D732-812A-07CF-53B70CD08112}"/>
              </a:ext>
            </a:extLst>
          </p:cNvPr>
          <p:cNvSpPr>
            <a:spLocks noGrp="1"/>
          </p:cNvSpPr>
          <p:nvPr>
            <p:ph sz="half" idx="35"/>
          </p:nvPr>
        </p:nvSpPr>
        <p:spPr>
          <a:xfrm>
            <a:off x="6180839" y="3730167"/>
            <a:ext cx="2841309" cy="248400"/>
          </a:xfrm>
        </p:spPr>
        <p:txBody>
          <a:bodyPr>
            <a:normAutofit/>
          </a:bodyPr>
          <a:lstStyle>
            <a:lvl1pPr marL="0" indent="0">
              <a:lnSpc>
                <a:spcPts val="1800"/>
              </a:lnSpc>
              <a:buNone/>
              <a:defRPr sz="15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34" name="Bildplatzhalter 2">
            <a:extLst>
              <a:ext uri="{FF2B5EF4-FFF2-40B4-BE49-F238E27FC236}">
                <a16:creationId xmlns:a16="http://schemas.microsoft.com/office/drawing/2014/main" id="{307D3F2E-3A61-61D3-3CBA-34D7FCBD6B61}"/>
              </a:ext>
            </a:extLst>
          </p:cNvPr>
          <p:cNvSpPr>
            <a:spLocks noGrp="1"/>
          </p:cNvSpPr>
          <p:nvPr>
            <p:ph type="pic" idx="36"/>
          </p:nvPr>
        </p:nvSpPr>
        <p:spPr>
          <a:xfrm>
            <a:off x="6180840" y="4003966"/>
            <a:ext cx="2841308" cy="2283664"/>
          </a:xfrm>
        </p:spPr>
        <p:txBody>
          <a:bodyPr>
            <a:normAutofit/>
          </a:bodyPr>
          <a:lstStyle>
            <a:lvl1pPr marL="0" indent="0">
              <a:buNone/>
              <a:defRPr sz="1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35" name="Inhaltsplatzhalter 3">
            <a:extLst>
              <a:ext uri="{FF2B5EF4-FFF2-40B4-BE49-F238E27FC236}">
                <a16:creationId xmlns:a16="http://schemas.microsoft.com/office/drawing/2014/main" id="{8A16E598-CF25-5E47-27F7-9A0983B716B8}"/>
              </a:ext>
            </a:extLst>
          </p:cNvPr>
          <p:cNvSpPr>
            <a:spLocks noGrp="1"/>
          </p:cNvSpPr>
          <p:nvPr>
            <p:ph sz="half" idx="37"/>
          </p:nvPr>
        </p:nvSpPr>
        <p:spPr>
          <a:xfrm>
            <a:off x="9158816" y="1016000"/>
            <a:ext cx="2841309" cy="248400"/>
          </a:xfrm>
        </p:spPr>
        <p:txBody>
          <a:bodyPr>
            <a:normAutofit/>
          </a:bodyPr>
          <a:lstStyle>
            <a:lvl1pPr marL="0" indent="0">
              <a:lnSpc>
                <a:spcPts val="1800"/>
              </a:lnSpc>
              <a:buNone/>
              <a:defRPr sz="15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36" name="Bildplatzhalter 2">
            <a:extLst>
              <a:ext uri="{FF2B5EF4-FFF2-40B4-BE49-F238E27FC236}">
                <a16:creationId xmlns:a16="http://schemas.microsoft.com/office/drawing/2014/main" id="{4FBC5250-7EDD-8358-2D1B-CB7217EF7A6F}"/>
              </a:ext>
            </a:extLst>
          </p:cNvPr>
          <p:cNvSpPr>
            <a:spLocks noGrp="1"/>
          </p:cNvSpPr>
          <p:nvPr>
            <p:ph type="pic" idx="38"/>
          </p:nvPr>
        </p:nvSpPr>
        <p:spPr>
          <a:xfrm>
            <a:off x="9158817" y="1289799"/>
            <a:ext cx="2841308" cy="2283664"/>
          </a:xfrm>
        </p:spPr>
        <p:txBody>
          <a:bodyPr>
            <a:normAutofit/>
          </a:bodyPr>
          <a:lstStyle>
            <a:lvl1pPr marL="0" indent="0">
              <a:buNone/>
              <a:defRPr sz="1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37" name="Inhaltsplatzhalter 3">
            <a:extLst>
              <a:ext uri="{FF2B5EF4-FFF2-40B4-BE49-F238E27FC236}">
                <a16:creationId xmlns:a16="http://schemas.microsoft.com/office/drawing/2014/main" id="{40B2F7C7-9DEA-AFC8-79EB-2031BDE491CD}"/>
              </a:ext>
            </a:extLst>
          </p:cNvPr>
          <p:cNvSpPr>
            <a:spLocks noGrp="1"/>
          </p:cNvSpPr>
          <p:nvPr>
            <p:ph sz="half" idx="39"/>
          </p:nvPr>
        </p:nvSpPr>
        <p:spPr>
          <a:xfrm>
            <a:off x="9158817" y="3730167"/>
            <a:ext cx="2841309" cy="248400"/>
          </a:xfrm>
        </p:spPr>
        <p:txBody>
          <a:bodyPr>
            <a:normAutofit/>
          </a:bodyPr>
          <a:lstStyle>
            <a:lvl1pPr marL="0" indent="0">
              <a:lnSpc>
                <a:spcPts val="1800"/>
              </a:lnSpc>
              <a:buNone/>
              <a:defRPr sz="1500"/>
            </a:lvl1pPr>
            <a:lvl2pPr marL="0" indent="0">
              <a:lnSpc>
                <a:spcPts val="1800"/>
              </a:lnSpc>
              <a:buNone/>
              <a:defRPr sz="1500"/>
            </a:lvl2pPr>
            <a:lvl3pPr marL="0" indent="0">
              <a:lnSpc>
                <a:spcPts val="1500"/>
              </a:lnSpc>
              <a:buNone/>
              <a:defRPr sz="1500"/>
            </a:lvl3pPr>
            <a:lvl4pPr marL="0" indent="0">
              <a:lnSpc>
                <a:spcPts val="1800"/>
              </a:lnSpc>
              <a:buNone/>
              <a:defRPr sz="1500"/>
            </a:lvl4pPr>
            <a:lvl5pPr marL="0" indent="0">
              <a:lnSpc>
                <a:spcPts val="1800"/>
              </a:lnSpc>
              <a:buNone/>
              <a:defRPr sz="1500"/>
            </a:lvl5pPr>
          </a:lstStyle>
          <a:p>
            <a:pPr lvl="0"/>
            <a:r>
              <a:rPr lang="de-DE"/>
              <a:t>Mastertextformat bearbeiten</a:t>
            </a:r>
          </a:p>
        </p:txBody>
      </p:sp>
      <p:sp>
        <p:nvSpPr>
          <p:cNvPr id="38" name="Bildplatzhalter 2">
            <a:extLst>
              <a:ext uri="{FF2B5EF4-FFF2-40B4-BE49-F238E27FC236}">
                <a16:creationId xmlns:a16="http://schemas.microsoft.com/office/drawing/2014/main" id="{E7F5653C-21CF-D3AC-7D98-9391524C14C6}"/>
              </a:ext>
            </a:extLst>
          </p:cNvPr>
          <p:cNvSpPr>
            <a:spLocks noGrp="1"/>
          </p:cNvSpPr>
          <p:nvPr>
            <p:ph type="pic" idx="40"/>
          </p:nvPr>
        </p:nvSpPr>
        <p:spPr>
          <a:xfrm>
            <a:off x="9158818" y="4003966"/>
            <a:ext cx="2841308" cy="2283664"/>
          </a:xfrm>
        </p:spPr>
        <p:txBody>
          <a:bodyPr>
            <a:normAutofit/>
          </a:bodyPr>
          <a:lstStyle>
            <a:lvl1pPr marL="0" indent="0">
              <a:buNone/>
              <a:defRPr sz="1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39" name="Datumsplatzhalter 38">
            <a:extLst>
              <a:ext uri="{FF2B5EF4-FFF2-40B4-BE49-F238E27FC236}">
                <a16:creationId xmlns:a16="http://schemas.microsoft.com/office/drawing/2014/main" id="{8888303D-B547-774D-10A2-6BFC040F5F85}"/>
              </a:ext>
            </a:extLst>
          </p:cNvPr>
          <p:cNvSpPr>
            <a:spLocks noGrp="1"/>
          </p:cNvSpPr>
          <p:nvPr>
            <p:ph type="dt" sz="half" idx="41"/>
          </p:nvPr>
        </p:nvSpPr>
        <p:spPr/>
        <p:txBody>
          <a:bodyPr/>
          <a:lstStyle/>
          <a:p>
            <a:fld id="{D1DA7149-BB88-7540-B6BD-510FD134D08C}" type="datetime4">
              <a:rPr lang="de-DE" smtClean="0"/>
              <a:pPr/>
              <a:t>10. Dezember 2025</a:t>
            </a:fld>
            <a:endParaRPr lang="de-DE" dirty="0"/>
          </a:p>
        </p:txBody>
      </p:sp>
      <p:sp>
        <p:nvSpPr>
          <p:cNvPr id="40" name="Fußzeilenplatzhalter 39">
            <a:extLst>
              <a:ext uri="{FF2B5EF4-FFF2-40B4-BE49-F238E27FC236}">
                <a16:creationId xmlns:a16="http://schemas.microsoft.com/office/drawing/2014/main" id="{2889C258-1EC5-9F04-C116-F6A01C946BA0}"/>
              </a:ext>
            </a:extLst>
          </p:cNvPr>
          <p:cNvSpPr>
            <a:spLocks noGrp="1"/>
          </p:cNvSpPr>
          <p:nvPr>
            <p:ph type="ftr" sz="quarter" idx="42"/>
          </p:nvPr>
        </p:nvSpPr>
        <p:spPr/>
        <p:txBody>
          <a:bodyPr/>
          <a:lstStyle/>
          <a:p>
            <a:endParaRPr lang="de-DE" dirty="0"/>
          </a:p>
        </p:txBody>
      </p:sp>
      <p:sp>
        <p:nvSpPr>
          <p:cNvPr id="41" name="Foliennummernplatzhalter 40">
            <a:extLst>
              <a:ext uri="{FF2B5EF4-FFF2-40B4-BE49-F238E27FC236}">
                <a16:creationId xmlns:a16="http://schemas.microsoft.com/office/drawing/2014/main" id="{2159BDDA-93E3-DADC-336F-E4CC1370052A}"/>
              </a:ext>
            </a:extLst>
          </p:cNvPr>
          <p:cNvSpPr>
            <a:spLocks noGrp="1"/>
          </p:cNvSpPr>
          <p:nvPr>
            <p:ph type="sldNum" sz="quarter" idx="43"/>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3913013173"/>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2341"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 Bilder">
    <p:spTree>
      <p:nvGrpSpPr>
        <p:cNvPr id="1" name=""/>
        <p:cNvGrpSpPr/>
        <p:nvPr/>
      </p:nvGrpSpPr>
      <p:grpSpPr>
        <a:xfrm>
          <a:off x="0" y="0"/>
          <a:ext cx="0" cy="0"/>
          <a:chOff x="0" y="0"/>
          <a:chExt cx="0" cy="0"/>
        </a:xfrm>
      </p:grpSpPr>
      <p:sp>
        <p:nvSpPr>
          <p:cNvPr id="2" name="Textplatzhalter 3">
            <a:extLst>
              <a:ext uri="{FF2B5EF4-FFF2-40B4-BE49-F238E27FC236}">
                <a16:creationId xmlns:a16="http://schemas.microsoft.com/office/drawing/2014/main" id="{E8A226FF-5D09-8C6A-DD79-9D1C2C70CC1D}"/>
              </a:ext>
            </a:extLst>
          </p:cNvPr>
          <p:cNvSpPr>
            <a:spLocks noGrp="1"/>
          </p:cNvSpPr>
          <p:nvPr>
            <p:ph type="body" sz="half" idx="15"/>
          </p:nvPr>
        </p:nvSpPr>
        <p:spPr>
          <a:xfrm>
            <a:off x="192088" y="1016000"/>
            <a:ext cx="3850876" cy="248400"/>
          </a:xfrm>
        </p:spPr>
        <p:txBody>
          <a:bodyPr>
            <a:normAutofit/>
          </a:bodyPr>
          <a:lstStyle>
            <a:lvl1pPr marL="0" indent="0">
              <a:lnSpc>
                <a:spcPts val="128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Bildplatzhalter 2">
            <a:extLst>
              <a:ext uri="{FF2B5EF4-FFF2-40B4-BE49-F238E27FC236}">
                <a16:creationId xmlns:a16="http://schemas.microsoft.com/office/drawing/2014/main" id="{32E42783-D713-0B95-5235-198FEBA6CC07}"/>
              </a:ext>
            </a:extLst>
          </p:cNvPr>
          <p:cNvSpPr>
            <a:spLocks noGrp="1"/>
          </p:cNvSpPr>
          <p:nvPr>
            <p:ph type="pic" idx="1"/>
          </p:nvPr>
        </p:nvSpPr>
        <p:spPr>
          <a:xfrm>
            <a:off x="192089" y="1260717"/>
            <a:ext cx="3850873" cy="2312745"/>
          </a:xfrm>
        </p:spPr>
        <p:txBody>
          <a:bodyPr>
            <a:normAutofit/>
          </a:bodyPr>
          <a:lstStyle>
            <a:lvl1pPr marL="0" indent="0">
              <a:lnSpc>
                <a:spcPts val="1280"/>
              </a:lnSpc>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10" name="Textplatzhalter 3">
            <a:extLst>
              <a:ext uri="{FF2B5EF4-FFF2-40B4-BE49-F238E27FC236}">
                <a16:creationId xmlns:a16="http://schemas.microsoft.com/office/drawing/2014/main" id="{66878ED5-2BB4-E0DD-1969-7F4F40BAA341}"/>
              </a:ext>
            </a:extLst>
          </p:cNvPr>
          <p:cNvSpPr>
            <a:spLocks noGrp="1"/>
          </p:cNvSpPr>
          <p:nvPr>
            <p:ph type="body" sz="half" idx="16"/>
          </p:nvPr>
        </p:nvSpPr>
        <p:spPr>
          <a:xfrm>
            <a:off x="192087" y="3729513"/>
            <a:ext cx="3850875" cy="244716"/>
          </a:xfrm>
        </p:spPr>
        <p:txBody>
          <a:bodyPr>
            <a:normAutofit/>
          </a:bodyPr>
          <a:lstStyle>
            <a:lvl1pPr marL="0" indent="0">
              <a:lnSpc>
                <a:spcPts val="128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Bildplatzhalter 2">
            <a:extLst>
              <a:ext uri="{FF2B5EF4-FFF2-40B4-BE49-F238E27FC236}">
                <a16:creationId xmlns:a16="http://schemas.microsoft.com/office/drawing/2014/main" id="{FA1C13A8-B7EC-4B52-A48E-6813DC1675DF}"/>
              </a:ext>
            </a:extLst>
          </p:cNvPr>
          <p:cNvSpPr>
            <a:spLocks noGrp="1"/>
          </p:cNvSpPr>
          <p:nvPr>
            <p:ph type="pic" idx="17"/>
          </p:nvPr>
        </p:nvSpPr>
        <p:spPr>
          <a:xfrm>
            <a:off x="192088" y="3974229"/>
            <a:ext cx="3850874" cy="2299571"/>
          </a:xfrm>
        </p:spPr>
        <p:txBody>
          <a:bodyPr>
            <a:normAutofit/>
          </a:bodyPr>
          <a:lstStyle>
            <a:lvl1pPr marL="0" indent="0">
              <a:lnSpc>
                <a:spcPts val="1280"/>
              </a:lnSpc>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13" name="Textplatzhalter 3">
            <a:extLst>
              <a:ext uri="{FF2B5EF4-FFF2-40B4-BE49-F238E27FC236}">
                <a16:creationId xmlns:a16="http://schemas.microsoft.com/office/drawing/2014/main" id="{BF385E38-F0A8-8D58-3277-7C7D81F5533F}"/>
              </a:ext>
            </a:extLst>
          </p:cNvPr>
          <p:cNvSpPr>
            <a:spLocks noGrp="1"/>
          </p:cNvSpPr>
          <p:nvPr>
            <p:ph type="body" sz="half" idx="18"/>
          </p:nvPr>
        </p:nvSpPr>
        <p:spPr>
          <a:xfrm>
            <a:off x="4187825" y="1016000"/>
            <a:ext cx="3816350" cy="244716"/>
          </a:xfrm>
        </p:spPr>
        <p:txBody>
          <a:bodyPr>
            <a:normAutofit/>
          </a:bodyPr>
          <a:lstStyle>
            <a:lvl1pPr marL="0" indent="0">
              <a:lnSpc>
                <a:spcPts val="128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4" name="Bildplatzhalter 2">
            <a:extLst>
              <a:ext uri="{FF2B5EF4-FFF2-40B4-BE49-F238E27FC236}">
                <a16:creationId xmlns:a16="http://schemas.microsoft.com/office/drawing/2014/main" id="{619A97A8-5877-2B70-7FAB-2E756EAEBA8A}"/>
              </a:ext>
            </a:extLst>
          </p:cNvPr>
          <p:cNvSpPr>
            <a:spLocks noGrp="1"/>
          </p:cNvSpPr>
          <p:nvPr>
            <p:ph type="pic" idx="19"/>
          </p:nvPr>
        </p:nvSpPr>
        <p:spPr>
          <a:xfrm>
            <a:off x="4187825" y="1260715"/>
            <a:ext cx="3816349" cy="2312747"/>
          </a:xfrm>
        </p:spPr>
        <p:txBody>
          <a:bodyPr>
            <a:normAutofit/>
          </a:bodyPr>
          <a:lstStyle>
            <a:lvl1pPr marL="0" indent="0">
              <a:lnSpc>
                <a:spcPts val="1280"/>
              </a:lnSpc>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15" name="Textplatzhalter 3">
            <a:extLst>
              <a:ext uri="{FF2B5EF4-FFF2-40B4-BE49-F238E27FC236}">
                <a16:creationId xmlns:a16="http://schemas.microsoft.com/office/drawing/2014/main" id="{7C61A813-0A13-918F-E290-7C575A29E38A}"/>
              </a:ext>
            </a:extLst>
          </p:cNvPr>
          <p:cNvSpPr>
            <a:spLocks noGrp="1"/>
          </p:cNvSpPr>
          <p:nvPr>
            <p:ph type="body" sz="half" idx="20"/>
          </p:nvPr>
        </p:nvSpPr>
        <p:spPr>
          <a:xfrm>
            <a:off x="8148638" y="1016000"/>
            <a:ext cx="3851274" cy="244716"/>
          </a:xfrm>
        </p:spPr>
        <p:txBody>
          <a:bodyPr>
            <a:normAutofit/>
          </a:bodyPr>
          <a:lstStyle>
            <a:lvl1pPr marL="0" indent="0">
              <a:lnSpc>
                <a:spcPts val="128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6" name="Bildplatzhalter 2">
            <a:extLst>
              <a:ext uri="{FF2B5EF4-FFF2-40B4-BE49-F238E27FC236}">
                <a16:creationId xmlns:a16="http://schemas.microsoft.com/office/drawing/2014/main" id="{8CEAB568-DB95-3981-E05F-578DF935810F}"/>
              </a:ext>
            </a:extLst>
          </p:cNvPr>
          <p:cNvSpPr>
            <a:spLocks noGrp="1"/>
          </p:cNvSpPr>
          <p:nvPr>
            <p:ph type="pic" idx="21"/>
          </p:nvPr>
        </p:nvSpPr>
        <p:spPr>
          <a:xfrm>
            <a:off x="8148639" y="1260717"/>
            <a:ext cx="3851274" cy="2312746"/>
          </a:xfrm>
        </p:spPr>
        <p:txBody>
          <a:bodyPr>
            <a:normAutofit/>
          </a:bodyPr>
          <a:lstStyle>
            <a:lvl1pPr marL="0" indent="0">
              <a:lnSpc>
                <a:spcPts val="1280"/>
              </a:lnSpc>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8" name="Titel 7">
            <a:extLst>
              <a:ext uri="{FF2B5EF4-FFF2-40B4-BE49-F238E27FC236}">
                <a16:creationId xmlns:a16="http://schemas.microsoft.com/office/drawing/2014/main" id="{F1246EB4-F618-C7F6-C8F8-4DA2521DF58F}"/>
              </a:ext>
            </a:extLst>
          </p:cNvPr>
          <p:cNvSpPr>
            <a:spLocks noGrp="1"/>
          </p:cNvSpPr>
          <p:nvPr>
            <p:ph type="title"/>
          </p:nvPr>
        </p:nvSpPr>
        <p:spPr/>
        <p:txBody>
          <a:bodyPr/>
          <a:lstStyle/>
          <a:p>
            <a:r>
              <a:rPr lang="de-DE"/>
              <a:t>Mastertitelformat bearbeiten</a:t>
            </a:r>
          </a:p>
        </p:txBody>
      </p:sp>
      <p:sp>
        <p:nvSpPr>
          <p:cNvPr id="7" name="Datumsplatzhalter 6">
            <a:extLst>
              <a:ext uri="{FF2B5EF4-FFF2-40B4-BE49-F238E27FC236}">
                <a16:creationId xmlns:a16="http://schemas.microsoft.com/office/drawing/2014/main" id="{456E1CEE-D23B-C07E-5691-9E2FCBD4A101}"/>
              </a:ext>
            </a:extLst>
          </p:cNvPr>
          <p:cNvSpPr>
            <a:spLocks noGrp="1"/>
          </p:cNvSpPr>
          <p:nvPr>
            <p:ph type="dt" sz="half" idx="26"/>
          </p:nvPr>
        </p:nvSpPr>
        <p:spPr/>
        <p:txBody>
          <a:bodyPr/>
          <a:lstStyle/>
          <a:p>
            <a:fld id="{D1DA7149-BB88-7540-B6BD-510FD134D08C}" type="datetime4">
              <a:rPr lang="de-DE" smtClean="0"/>
              <a:pPr/>
              <a:t>10. Dezember 2025</a:t>
            </a:fld>
            <a:endParaRPr lang="de-DE" dirty="0"/>
          </a:p>
        </p:txBody>
      </p:sp>
      <p:sp>
        <p:nvSpPr>
          <p:cNvPr id="9" name="Fußzeilenplatzhalter 8">
            <a:extLst>
              <a:ext uri="{FF2B5EF4-FFF2-40B4-BE49-F238E27FC236}">
                <a16:creationId xmlns:a16="http://schemas.microsoft.com/office/drawing/2014/main" id="{A116DD3E-DDA5-808D-6D9E-6F6126AE651B}"/>
              </a:ext>
            </a:extLst>
          </p:cNvPr>
          <p:cNvSpPr>
            <a:spLocks noGrp="1"/>
          </p:cNvSpPr>
          <p:nvPr>
            <p:ph type="ftr" sz="quarter" idx="27"/>
          </p:nvPr>
        </p:nvSpPr>
        <p:spPr/>
        <p:txBody>
          <a:bodyPr/>
          <a:lstStyle/>
          <a:p>
            <a:endParaRPr lang="de-DE" dirty="0"/>
          </a:p>
        </p:txBody>
      </p:sp>
      <p:sp>
        <p:nvSpPr>
          <p:cNvPr id="11" name="Foliennummernplatzhalter 10">
            <a:extLst>
              <a:ext uri="{FF2B5EF4-FFF2-40B4-BE49-F238E27FC236}">
                <a16:creationId xmlns:a16="http://schemas.microsoft.com/office/drawing/2014/main" id="{9019A7F6-8A84-4254-D0BC-040210CB782D}"/>
              </a:ext>
            </a:extLst>
          </p:cNvPr>
          <p:cNvSpPr>
            <a:spLocks noGrp="1"/>
          </p:cNvSpPr>
          <p:nvPr>
            <p:ph type="sldNum" sz="quarter" idx="28"/>
          </p:nvPr>
        </p:nvSpPr>
        <p:spPr/>
        <p:txBody>
          <a:bodyPr/>
          <a:lstStyle/>
          <a:p>
            <a:fld id="{25B0E64C-8279-5447-BC35-6ED0AC8D0AF7}" type="slidenum">
              <a:rPr lang="de-DE" smtClean="0"/>
              <a:pPr/>
              <a:t>‹Nr.›</a:t>
            </a:fld>
            <a:endParaRPr lang="de-DE" dirty="0"/>
          </a:p>
        </p:txBody>
      </p:sp>
      <p:sp>
        <p:nvSpPr>
          <p:cNvPr id="21" name="Textplatzhalter 3">
            <a:extLst>
              <a:ext uri="{FF2B5EF4-FFF2-40B4-BE49-F238E27FC236}">
                <a16:creationId xmlns:a16="http://schemas.microsoft.com/office/drawing/2014/main" id="{EBC6ECD8-2AE6-D6EF-9071-3F5647E433F8}"/>
              </a:ext>
            </a:extLst>
          </p:cNvPr>
          <p:cNvSpPr>
            <a:spLocks noGrp="1"/>
          </p:cNvSpPr>
          <p:nvPr>
            <p:ph type="body" sz="half" idx="29"/>
          </p:nvPr>
        </p:nvSpPr>
        <p:spPr>
          <a:xfrm>
            <a:off x="4187824" y="3729513"/>
            <a:ext cx="3815479" cy="244716"/>
          </a:xfrm>
        </p:spPr>
        <p:txBody>
          <a:bodyPr>
            <a:normAutofit/>
          </a:bodyPr>
          <a:lstStyle>
            <a:lvl1pPr marL="0" indent="0">
              <a:lnSpc>
                <a:spcPts val="128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22" name="Bildplatzhalter 2">
            <a:extLst>
              <a:ext uri="{FF2B5EF4-FFF2-40B4-BE49-F238E27FC236}">
                <a16:creationId xmlns:a16="http://schemas.microsoft.com/office/drawing/2014/main" id="{2EB933EF-6900-8CAD-1572-2C5466CA08D0}"/>
              </a:ext>
            </a:extLst>
          </p:cNvPr>
          <p:cNvSpPr>
            <a:spLocks noGrp="1"/>
          </p:cNvSpPr>
          <p:nvPr>
            <p:ph type="pic" idx="30"/>
          </p:nvPr>
        </p:nvSpPr>
        <p:spPr>
          <a:xfrm>
            <a:off x="4187825" y="3974229"/>
            <a:ext cx="3815478" cy="2299571"/>
          </a:xfrm>
        </p:spPr>
        <p:txBody>
          <a:bodyPr>
            <a:normAutofit/>
          </a:bodyPr>
          <a:lstStyle>
            <a:lvl1pPr marL="0" indent="0">
              <a:lnSpc>
                <a:spcPts val="1280"/>
              </a:lnSpc>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25" name="Textplatzhalter 3">
            <a:extLst>
              <a:ext uri="{FF2B5EF4-FFF2-40B4-BE49-F238E27FC236}">
                <a16:creationId xmlns:a16="http://schemas.microsoft.com/office/drawing/2014/main" id="{D7114286-AEB0-E8DD-646E-B7ACC75033BB}"/>
              </a:ext>
            </a:extLst>
          </p:cNvPr>
          <p:cNvSpPr>
            <a:spLocks noGrp="1"/>
          </p:cNvSpPr>
          <p:nvPr>
            <p:ph type="body" sz="half" idx="31"/>
          </p:nvPr>
        </p:nvSpPr>
        <p:spPr>
          <a:xfrm>
            <a:off x="8160521" y="3729513"/>
            <a:ext cx="3815479" cy="244716"/>
          </a:xfrm>
        </p:spPr>
        <p:txBody>
          <a:bodyPr>
            <a:normAutofit/>
          </a:bodyPr>
          <a:lstStyle>
            <a:lvl1pPr marL="0" indent="0">
              <a:lnSpc>
                <a:spcPts val="128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26" name="Bildplatzhalter 2">
            <a:extLst>
              <a:ext uri="{FF2B5EF4-FFF2-40B4-BE49-F238E27FC236}">
                <a16:creationId xmlns:a16="http://schemas.microsoft.com/office/drawing/2014/main" id="{D80BD955-9763-C3CF-8578-07D938925607}"/>
              </a:ext>
            </a:extLst>
          </p:cNvPr>
          <p:cNvSpPr>
            <a:spLocks noGrp="1"/>
          </p:cNvSpPr>
          <p:nvPr>
            <p:ph type="pic" idx="32"/>
          </p:nvPr>
        </p:nvSpPr>
        <p:spPr>
          <a:xfrm>
            <a:off x="8160522" y="3974229"/>
            <a:ext cx="3815478" cy="2299571"/>
          </a:xfrm>
        </p:spPr>
        <p:txBody>
          <a:bodyPr>
            <a:normAutofit/>
          </a:bodyPr>
          <a:lstStyle>
            <a:lvl1pPr marL="0" indent="0">
              <a:lnSpc>
                <a:spcPts val="1280"/>
              </a:lnSpc>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Tree>
    <p:extLst>
      <p:ext uri="{BB962C8B-B14F-4D97-AF65-F5344CB8AC3E}">
        <p14:creationId xmlns:p14="http://schemas.microsoft.com/office/powerpoint/2010/main" val="2790176304"/>
      </p:ext>
    </p:extLst>
  </p:cSld>
  <p:clrMapOvr>
    <a:masterClrMapping/>
  </p:clrMapOvr>
  <p:extLst>
    <p:ext uri="{DCECCB84-F9BA-43D5-87BE-67443E8EF086}">
      <p15:sldGuideLst xmlns:p15="http://schemas.microsoft.com/office/powerpoint/2012/main">
        <p15:guide id="2" pos="2547">
          <p15:clr>
            <a:srgbClr val="FBAE40"/>
          </p15:clr>
        </p15:guide>
        <p15:guide id="3" pos="2638" userDrawn="1">
          <p15:clr>
            <a:srgbClr val="FBAE40"/>
          </p15:clr>
        </p15:guide>
        <p15:guide id="4" pos="5133" userDrawn="1">
          <p15:clr>
            <a:srgbClr val="FBAE40"/>
          </p15:clr>
        </p15:guide>
        <p15:guide id="5" pos="5042" userDrawn="1">
          <p15:clr>
            <a:srgbClr val="FBAE40"/>
          </p15:clr>
        </p15:guide>
        <p15:guide id="6" orient="horz" pos="2251" userDrawn="1">
          <p15:clr>
            <a:srgbClr val="FBAE40"/>
          </p15:clr>
        </p15:guide>
        <p15:guide id="7" orient="horz" pos="2341"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6" name="Bildplatzhalter 2">
            <a:extLst>
              <a:ext uri="{FF2B5EF4-FFF2-40B4-BE49-F238E27FC236}">
                <a16:creationId xmlns:a16="http://schemas.microsoft.com/office/drawing/2014/main" id="{74E26A12-FC99-D161-5427-B81C97F601FD}"/>
              </a:ext>
            </a:extLst>
          </p:cNvPr>
          <p:cNvSpPr>
            <a:spLocks noGrp="1"/>
          </p:cNvSpPr>
          <p:nvPr>
            <p:ph type="pic" idx="1"/>
          </p:nvPr>
        </p:nvSpPr>
        <p:spPr>
          <a:xfrm>
            <a:off x="193991" y="1016001"/>
            <a:ext cx="5830571" cy="5257800"/>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2" name="Bildplatzhalter 2">
            <a:extLst>
              <a:ext uri="{FF2B5EF4-FFF2-40B4-BE49-F238E27FC236}">
                <a16:creationId xmlns:a16="http://schemas.microsoft.com/office/drawing/2014/main" id="{FF48AD02-C91A-4429-8325-48EA61C2999A}"/>
              </a:ext>
            </a:extLst>
          </p:cNvPr>
          <p:cNvSpPr>
            <a:spLocks noGrp="1"/>
          </p:cNvSpPr>
          <p:nvPr>
            <p:ph type="pic" idx="13"/>
          </p:nvPr>
        </p:nvSpPr>
        <p:spPr>
          <a:xfrm>
            <a:off x="6167439" y="1016001"/>
            <a:ext cx="5832473" cy="5257799"/>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8" name="Titel 7">
            <a:extLst>
              <a:ext uri="{FF2B5EF4-FFF2-40B4-BE49-F238E27FC236}">
                <a16:creationId xmlns:a16="http://schemas.microsoft.com/office/drawing/2014/main" id="{9B0A9A4C-38D5-C3BF-2726-1B506D375479}"/>
              </a:ext>
            </a:extLst>
          </p:cNvPr>
          <p:cNvSpPr>
            <a:spLocks noGrp="1"/>
          </p:cNvSpPr>
          <p:nvPr>
            <p:ph type="title"/>
          </p:nvPr>
        </p:nvSpPr>
        <p:spPr/>
        <p:txBody>
          <a:bodyPr/>
          <a:lstStyle/>
          <a:p>
            <a:r>
              <a:rPr lang="de-DE"/>
              <a:t>Mastertitelformat bearbeiten</a:t>
            </a:r>
          </a:p>
        </p:txBody>
      </p:sp>
      <p:sp>
        <p:nvSpPr>
          <p:cNvPr id="7" name="Datumsplatzhalter 6">
            <a:extLst>
              <a:ext uri="{FF2B5EF4-FFF2-40B4-BE49-F238E27FC236}">
                <a16:creationId xmlns:a16="http://schemas.microsoft.com/office/drawing/2014/main" id="{BCE5B936-B529-3A27-39E4-B240A158E0A0}"/>
              </a:ext>
            </a:extLst>
          </p:cNvPr>
          <p:cNvSpPr>
            <a:spLocks noGrp="1"/>
          </p:cNvSpPr>
          <p:nvPr>
            <p:ph type="dt" sz="half" idx="14"/>
          </p:nvPr>
        </p:nvSpPr>
        <p:spPr/>
        <p:txBody>
          <a:bodyPr/>
          <a:lstStyle/>
          <a:p>
            <a:fld id="{D1DA7149-BB88-7540-B6BD-510FD134D08C}" type="datetime4">
              <a:rPr lang="de-DE" smtClean="0"/>
              <a:pPr/>
              <a:t>10. Dezember 2025</a:t>
            </a:fld>
            <a:endParaRPr lang="de-DE" dirty="0"/>
          </a:p>
        </p:txBody>
      </p:sp>
      <p:sp>
        <p:nvSpPr>
          <p:cNvPr id="9" name="Fußzeilenplatzhalter 8">
            <a:extLst>
              <a:ext uri="{FF2B5EF4-FFF2-40B4-BE49-F238E27FC236}">
                <a16:creationId xmlns:a16="http://schemas.microsoft.com/office/drawing/2014/main" id="{D8B3D201-5E6A-2C4E-8BF5-D6297EE1BC4F}"/>
              </a:ext>
            </a:extLst>
          </p:cNvPr>
          <p:cNvSpPr>
            <a:spLocks noGrp="1"/>
          </p:cNvSpPr>
          <p:nvPr>
            <p:ph type="ftr" sz="quarter" idx="15"/>
          </p:nvPr>
        </p:nvSpPr>
        <p:spPr/>
        <p:txBody>
          <a:bodyPr/>
          <a:lstStyle/>
          <a:p>
            <a:endParaRPr lang="de-DE" dirty="0"/>
          </a:p>
        </p:txBody>
      </p:sp>
      <p:sp>
        <p:nvSpPr>
          <p:cNvPr id="10" name="Foliennummernplatzhalter 9">
            <a:extLst>
              <a:ext uri="{FF2B5EF4-FFF2-40B4-BE49-F238E27FC236}">
                <a16:creationId xmlns:a16="http://schemas.microsoft.com/office/drawing/2014/main" id="{8B0AD7A0-C5F9-1158-8DB7-1C9600AD72C3}"/>
              </a:ext>
            </a:extLst>
          </p:cNvPr>
          <p:cNvSpPr>
            <a:spLocks noGrp="1"/>
          </p:cNvSpPr>
          <p:nvPr>
            <p:ph type="sldNum" sz="quarter" idx="16"/>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3527906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Bild">
    <p:spTree>
      <p:nvGrpSpPr>
        <p:cNvPr id="1" name=""/>
        <p:cNvGrpSpPr/>
        <p:nvPr/>
      </p:nvGrpSpPr>
      <p:grpSpPr>
        <a:xfrm>
          <a:off x="0" y="0"/>
          <a:ext cx="0" cy="0"/>
          <a:chOff x="0" y="0"/>
          <a:chExt cx="0" cy="0"/>
        </a:xfrm>
      </p:grpSpPr>
      <p:sp>
        <p:nvSpPr>
          <p:cNvPr id="6" name="Bildplatzhalter 2">
            <a:extLst>
              <a:ext uri="{FF2B5EF4-FFF2-40B4-BE49-F238E27FC236}">
                <a16:creationId xmlns:a16="http://schemas.microsoft.com/office/drawing/2014/main" id="{74E26A12-FC99-D161-5427-B81C97F601FD}"/>
              </a:ext>
            </a:extLst>
          </p:cNvPr>
          <p:cNvSpPr>
            <a:spLocks noGrp="1"/>
          </p:cNvSpPr>
          <p:nvPr>
            <p:ph type="pic" idx="1"/>
          </p:nvPr>
        </p:nvSpPr>
        <p:spPr>
          <a:xfrm>
            <a:off x="192088" y="1016001"/>
            <a:ext cx="11807826" cy="5257799"/>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7" name="Titel 6">
            <a:extLst>
              <a:ext uri="{FF2B5EF4-FFF2-40B4-BE49-F238E27FC236}">
                <a16:creationId xmlns:a16="http://schemas.microsoft.com/office/drawing/2014/main" id="{CD33044F-22BC-AEAC-5E3B-AFD04A8A5F40}"/>
              </a:ext>
            </a:extLst>
          </p:cNvPr>
          <p:cNvSpPr>
            <a:spLocks noGrp="1"/>
          </p:cNvSpPr>
          <p:nvPr>
            <p:ph type="title"/>
          </p:nvPr>
        </p:nvSpPr>
        <p:spPr/>
        <p:txBody>
          <a:bodyPr/>
          <a:lstStyle/>
          <a:p>
            <a:r>
              <a:rPr lang="de-DE"/>
              <a:t>Mastertitelformat bearbeiten</a:t>
            </a:r>
          </a:p>
        </p:txBody>
      </p:sp>
      <p:sp>
        <p:nvSpPr>
          <p:cNvPr id="2" name="Datumsplatzhalter 1">
            <a:extLst>
              <a:ext uri="{FF2B5EF4-FFF2-40B4-BE49-F238E27FC236}">
                <a16:creationId xmlns:a16="http://schemas.microsoft.com/office/drawing/2014/main" id="{1DEC944D-29E6-0471-F051-6A901B5333B5}"/>
              </a:ext>
            </a:extLst>
          </p:cNvPr>
          <p:cNvSpPr>
            <a:spLocks noGrp="1"/>
          </p:cNvSpPr>
          <p:nvPr>
            <p:ph type="dt" sz="half" idx="10"/>
          </p:nvPr>
        </p:nvSpPr>
        <p:spPr/>
        <p:txBody>
          <a:bodyPr/>
          <a:lstStyle/>
          <a:p>
            <a:fld id="{D1DA7149-BB88-7540-B6BD-510FD134D08C}" type="datetime4">
              <a:rPr lang="de-DE" smtClean="0"/>
              <a:pPr/>
              <a:t>10. Dezember 2025</a:t>
            </a:fld>
            <a:endParaRPr lang="de-DE" dirty="0"/>
          </a:p>
        </p:txBody>
      </p:sp>
      <p:sp>
        <p:nvSpPr>
          <p:cNvPr id="8" name="Fußzeilenplatzhalter 7">
            <a:extLst>
              <a:ext uri="{FF2B5EF4-FFF2-40B4-BE49-F238E27FC236}">
                <a16:creationId xmlns:a16="http://schemas.microsoft.com/office/drawing/2014/main" id="{F7C9F367-3C38-12BA-9FD9-3475293198C6}"/>
              </a:ext>
            </a:extLst>
          </p:cNvPr>
          <p:cNvSpPr>
            <a:spLocks noGrp="1"/>
          </p:cNvSpPr>
          <p:nvPr>
            <p:ph type="ftr" sz="quarter" idx="11"/>
          </p:nvPr>
        </p:nvSpPr>
        <p:spPr/>
        <p:txBody>
          <a:bodyPr/>
          <a:lstStyle/>
          <a:p>
            <a:endParaRPr lang="de-DE" dirty="0"/>
          </a:p>
        </p:txBody>
      </p:sp>
      <p:sp>
        <p:nvSpPr>
          <p:cNvPr id="9" name="Foliennummernplatzhalter 8">
            <a:extLst>
              <a:ext uri="{FF2B5EF4-FFF2-40B4-BE49-F238E27FC236}">
                <a16:creationId xmlns:a16="http://schemas.microsoft.com/office/drawing/2014/main" id="{2BB2228D-FEC0-3594-37F9-A11965A1C7F4}"/>
              </a:ext>
            </a:extLst>
          </p:cNvPr>
          <p:cNvSpPr>
            <a:spLocks noGrp="1"/>
          </p:cNvSpPr>
          <p:nvPr>
            <p:ph type="sldNum" sz="quarter" idx="12"/>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2489117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 Inhalt 3-spaltig und Bild_unten">
    <p:spTree>
      <p:nvGrpSpPr>
        <p:cNvPr id="1" name=""/>
        <p:cNvGrpSpPr/>
        <p:nvPr/>
      </p:nvGrpSpPr>
      <p:grpSpPr>
        <a:xfrm>
          <a:off x="0" y="0"/>
          <a:ext cx="0" cy="0"/>
          <a:chOff x="0" y="0"/>
          <a:chExt cx="0" cy="0"/>
        </a:xfrm>
      </p:grpSpPr>
      <p:sp>
        <p:nvSpPr>
          <p:cNvPr id="6" name="Bildplatzhalter 2">
            <a:extLst>
              <a:ext uri="{FF2B5EF4-FFF2-40B4-BE49-F238E27FC236}">
                <a16:creationId xmlns:a16="http://schemas.microsoft.com/office/drawing/2014/main" id="{32E42783-D713-0B95-5235-198FEBA6CC07}"/>
              </a:ext>
            </a:extLst>
          </p:cNvPr>
          <p:cNvSpPr>
            <a:spLocks noGrp="1"/>
          </p:cNvSpPr>
          <p:nvPr>
            <p:ph type="pic" idx="1"/>
          </p:nvPr>
        </p:nvSpPr>
        <p:spPr>
          <a:xfrm>
            <a:off x="192088" y="2199503"/>
            <a:ext cx="11807825" cy="4074297"/>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10" name="Textplatzhalter 3">
            <a:extLst>
              <a:ext uri="{FF2B5EF4-FFF2-40B4-BE49-F238E27FC236}">
                <a16:creationId xmlns:a16="http://schemas.microsoft.com/office/drawing/2014/main" id="{66878ED5-2BB4-E0DD-1969-7F4F40BAA341}"/>
              </a:ext>
            </a:extLst>
          </p:cNvPr>
          <p:cNvSpPr>
            <a:spLocks noGrp="1"/>
          </p:cNvSpPr>
          <p:nvPr>
            <p:ph type="body" sz="half" idx="16"/>
          </p:nvPr>
        </p:nvSpPr>
        <p:spPr>
          <a:xfrm>
            <a:off x="192088" y="1017016"/>
            <a:ext cx="3850876" cy="1080000"/>
          </a:xfrm>
        </p:spPr>
        <p:txBody>
          <a:bodyPr>
            <a:normAutofit/>
          </a:bodyPr>
          <a:lstStyle>
            <a:lvl1pPr marL="0" indent="0">
              <a:lnSpc>
                <a:spcPts val="192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7" name="Textplatzhalter 3">
            <a:extLst>
              <a:ext uri="{FF2B5EF4-FFF2-40B4-BE49-F238E27FC236}">
                <a16:creationId xmlns:a16="http://schemas.microsoft.com/office/drawing/2014/main" id="{1FC439D8-14CE-C0AF-6BDB-BDAA4FAECFB6}"/>
              </a:ext>
            </a:extLst>
          </p:cNvPr>
          <p:cNvSpPr>
            <a:spLocks noGrp="1"/>
          </p:cNvSpPr>
          <p:nvPr>
            <p:ph type="body" sz="half" idx="22"/>
          </p:nvPr>
        </p:nvSpPr>
        <p:spPr>
          <a:xfrm>
            <a:off x="4187825" y="1016000"/>
            <a:ext cx="3816350" cy="1080000"/>
          </a:xfrm>
        </p:spPr>
        <p:txBody>
          <a:bodyPr>
            <a:normAutofit/>
          </a:bodyPr>
          <a:lstStyle>
            <a:lvl1pPr marL="0" indent="0">
              <a:lnSpc>
                <a:spcPts val="192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9" name="Textplatzhalter 3">
            <a:extLst>
              <a:ext uri="{FF2B5EF4-FFF2-40B4-BE49-F238E27FC236}">
                <a16:creationId xmlns:a16="http://schemas.microsoft.com/office/drawing/2014/main" id="{BC4CDB98-1718-5F2F-33E8-98A58750C4F3}"/>
              </a:ext>
            </a:extLst>
          </p:cNvPr>
          <p:cNvSpPr>
            <a:spLocks noGrp="1"/>
          </p:cNvSpPr>
          <p:nvPr>
            <p:ph type="body" sz="half" idx="24"/>
          </p:nvPr>
        </p:nvSpPr>
        <p:spPr>
          <a:xfrm>
            <a:off x="8149036" y="1016000"/>
            <a:ext cx="3850877" cy="1080000"/>
          </a:xfrm>
        </p:spPr>
        <p:txBody>
          <a:bodyPr>
            <a:normAutofit/>
          </a:bodyPr>
          <a:lstStyle>
            <a:lvl1pPr marL="0" indent="0">
              <a:lnSpc>
                <a:spcPts val="192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7" name="Titel 6">
            <a:extLst>
              <a:ext uri="{FF2B5EF4-FFF2-40B4-BE49-F238E27FC236}">
                <a16:creationId xmlns:a16="http://schemas.microsoft.com/office/drawing/2014/main" id="{6239C614-B8C0-E844-302B-6D872DD28B5F}"/>
              </a:ext>
            </a:extLst>
          </p:cNvPr>
          <p:cNvSpPr>
            <a:spLocks noGrp="1"/>
          </p:cNvSpPr>
          <p:nvPr>
            <p:ph type="title"/>
          </p:nvPr>
        </p:nvSpPr>
        <p:spPr/>
        <p:txBody>
          <a:bodyPr/>
          <a:lstStyle/>
          <a:p>
            <a:r>
              <a:rPr lang="de-DE"/>
              <a:t>Mastertitelformat bearbeiten</a:t>
            </a:r>
          </a:p>
        </p:txBody>
      </p:sp>
      <p:sp>
        <p:nvSpPr>
          <p:cNvPr id="2" name="Datumsplatzhalter 1">
            <a:extLst>
              <a:ext uri="{FF2B5EF4-FFF2-40B4-BE49-F238E27FC236}">
                <a16:creationId xmlns:a16="http://schemas.microsoft.com/office/drawing/2014/main" id="{B6AC05F2-46A7-FF9F-AEA3-5F5E064042E6}"/>
              </a:ext>
            </a:extLst>
          </p:cNvPr>
          <p:cNvSpPr>
            <a:spLocks noGrp="1"/>
          </p:cNvSpPr>
          <p:nvPr>
            <p:ph type="dt" sz="half" idx="25"/>
          </p:nvPr>
        </p:nvSpPr>
        <p:spPr/>
        <p:txBody>
          <a:bodyPr/>
          <a:lstStyle/>
          <a:p>
            <a:fld id="{D1DA7149-BB88-7540-B6BD-510FD134D08C}" type="datetime4">
              <a:rPr lang="de-DE" smtClean="0"/>
              <a:pPr/>
              <a:t>10. Dezember 2025</a:t>
            </a:fld>
            <a:endParaRPr lang="de-DE" dirty="0"/>
          </a:p>
        </p:txBody>
      </p:sp>
      <p:sp>
        <p:nvSpPr>
          <p:cNvPr id="8" name="Fußzeilenplatzhalter 7">
            <a:extLst>
              <a:ext uri="{FF2B5EF4-FFF2-40B4-BE49-F238E27FC236}">
                <a16:creationId xmlns:a16="http://schemas.microsoft.com/office/drawing/2014/main" id="{B71E1774-49EE-8264-353D-16CFAC5D5337}"/>
              </a:ext>
            </a:extLst>
          </p:cNvPr>
          <p:cNvSpPr>
            <a:spLocks noGrp="1"/>
          </p:cNvSpPr>
          <p:nvPr>
            <p:ph type="ftr" sz="quarter" idx="26"/>
          </p:nvPr>
        </p:nvSpPr>
        <p:spPr/>
        <p:txBody>
          <a:bodyPr/>
          <a:lstStyle/>
          <a:p>
            <a:endParaRPr lang="de-DE" dirty="0"/>
          </a:p>
        </p:txBody>
      </p:sp>
      <p:sp>
        <p:nvSpPr>
          <p:cNvPr id="9" name="Foliennummernplatzhalter 8">
            <a:extLst>
              <a:ext uri="{FF2B5EF4-FFF2-40B4-BE49-F238E27FC236}">
                <a16:creationId xmlns:a16="http://schemas.microsoft.com/office/drawing/2014/main" id="{BAFBE438-5705-EA51-CE96-BE6B67196B43}"/>
              </a:ext>
            </a:extLst>
          </p:cNvPr>
          <p:cNvSpPr>
            <a:spLocks noGrp="1"/>
          </p:cNvSpPr>
          <p:nvPr>
            <p:ph type="sldNum" sz="quarter" idx="27"/>
          </p:nvPr>
        </p:nvSpPr>
        <p:spPr/>
        <p:txBody>
          <a:bodyPr/>
          <a:lstStyle/>
          <a:p>
            <a:fld id="{25B0E64C-8279-5447-BC35-6ED0AC8D0AF7}" type="slidenum">
              <a:rPr lang="de-DE" smtClean="0"/>
              <a:pPr/>
              <a:t>‹Nr.›</a:t>
            </a:fld>
            <a:endParaRPr lang="de-DE" dirty="0"/>
          </a:p>
        </p:txBody>
      </p:sp>
    </p:spTree>
    <p:extLst>
      <p:ext uri="{BB962C8B-B14F-4D97-AF65-F5344CB8AC3E}">
        <p14:creationId xmlns:p14="http://schemas.microsoft.com/office/powerpoint/2010/main" val="2248116102"/>
      </p:ext>
    </p:extLst>
  </p:cSld>
  <p:clrMapOvr>
    <a:masterClrMapping/>
  </p:clrMapOvr>
  <p:extLst>
    <p:ext uri="{DCECCB84-F9BA-43D5-87BE-67443E8EF086}">
      <p15:sldGuideLst xmlns:p15="http://schemas.microsoft.com/office/powerpoint/2012/main">
        <p15:guide id="2" pos="2547">
          <p15:clr>
            <a:srgbClr val="FBAE40"/>
          </p15:clr>
        </p15:guide>
        <p15:guide id="3" pos="2638" userDrawn="1">
          <p15:clr>
            <a:srgbClr val="FBAE40"/>
          </p15:clr>
        </p15:guide>
        <p15:guide id="4" pos="5133" userDrawn="1">
          <p15:clr>
            <a:srgbClr val="FBAE40"/>
          </p15:clr>
        </p15:guide>
        <p15:guide id="5" pos="504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Nur Bild">
    <p:spTree>
      <p:nvGrpSpPr>
        <p:cNvPr id="1" name=""/>
        <p:cNvGrpSpPr/>
        <p:nvPr/>
      </p:nvGrpSpPr>
      <p:grpSpPr>
        <a:xfrm>
          <a:off x="0" y="0"/>
          <a:ext cx="0" cy="0"/>
          <a:chOff x="0" y="0"/>
          <a:chExt cx="0" cy="0"/>
        </a:xfrm>
      </p:grpSpPr>
      <p:sp>
        <p:nvSpPr>
          <p:cNvPr id="6" name="Bildplatzhalter 2">
            <a:extLst>
              <a:ext uri="{FF2B5EF4-FFF2-40B4-BE49-F238E27FC236}">
                <a16:creationId xmlns:a16="http://schemas.microsoft.com/office/drawing/2014/main" id="{74E26A12-FC99-D161-5427-B81C97F601FD}"/>
              </a:ext>
            </a:extLst>
          </p:cNvPr>
          <p:cNvSpPr>
            <a:spLocks noGrp="1"/>
          </p:cNvSpPr>
          <p:nvPr>
            <p:ph type="pic" idx="1"/>
          </p:nvPr>
        </p:nvSpPr>
        <p:spPr>
          <a:xfrm>
            <a:off x="0" y="0"/>
            <a:ext cx="12192000" cy="6857999"/>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pic>
        <p:nvPicPr>
          <p:cNvPr id="7" name="Grafik 6">
            <a:extLst>
              <a:ext uri="{FF2B5EF4-FFF2-40B4-BE49-F238E27FC236}">
                <a16:creationId xmlns:a16="http://schemas.microsoft.com/office/drawing/2014/main" id="{90B3BACB-3A69-58AA-E3F0-795C58BBCECD}"/>
              </a:ext>
            </a:extLst>
          </p:cNvPr>
          <p:cNvPicPr>
            <a:picLocks noChangeAspect="1"/>
          </p:cNvPicPr>
          <p:nvPr userDrawn="1"/>
        </p:nvPicPr>
        <p:blipFill>
          <a:blip r:embed="rId2"/>
          <a:srcRect/>
          <a:stretch/>
        </p:blipFill>
        <p:spPr>
          <a:xfrm>
            <a:off x="11100525" y="154703"/>
            <a:ext cx="719999" cy="357551"/>
          </a:xfrm>
          <a:prstGeom prst="rect">
            <a:avLst/>
          </a:prstGeom>
        </p:spPr>
      </p:pic>
    </p:spTree>
    <p:extLst>
      <p:ext uri="{BB962C8B-B14F-4D97-AF65-F5344CB8AC3E}">
        <p14:creationId xmlns:p14="http://schemas.microsoft.com/office/powerpoint/2010/main" val="2667911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bschlussfolie_danke">
    <p:bg>
      <p:bgPr>
        <a:solidFill>
          <a:schemeClr val="bg1"/>
        </a:solidFill>
        <a:effectLst/>
      </p:bgPr>
    </p:bg>
    <p:spTree>
      <p:nvGrpSpPr>
        <p:cNvPr id="1" name=""/>
        <p:cNvGrpSpPr/>
        <p:nvPr/>
      </p:nvGrpSpPr>
      <p:grpSpPr>
        <a:xfrm>
          <a:off x="0" y="0"/>
          <a:ext cx="0" cy="0"/>
          <a:chOff x="0" y="0"/>
          <a:chExt cx="0" cy="0"/>
        </a:xfrm>
      </p:grpSpPr>
      <p:sp>
        <p:nvSpPr>
          <p:cNvPr id="18" name="Datumsplatzhalter 3">
            <a:extLst>
              <a:ext uri="{FF2B5EF4-FFF2-40B4-BE49-F238E27FC236}">
                <a16:creationId xmlns:a16="http://schemas.microsoft.com/office/drawing/2014/main" id="{C8C3AD0F-DE60-27D1-F202-42B999AC2694}"/>
              </a:ext>
            </a:extLst>
          </p:cNvPr>
          <p:cNvSpPr txBox="1">
            <a:spLocks/>
          </p:cNvSpPr>
          <p:nvPr userDrawn="1"/>
        </p:nvSpPr>
        <p:spPr>
          <a:xfrm>
            <a:off x="9083675" y="6503984"/>
            <a:ext cx="2773363" cy="341316"/>
          </a:xfrm>
          <a:prstGeom prst="rect">
            <a:avLst/>
          </a:prstGeom>
        </p:spPr>
        <p:txBody>
          <a:bodyPr vert="horz" lIns="0" tIns="45720" rIns="0" bIns="45720" rtlCol="0" anchor="ctr"/>
          <a:lstStyle>
            <a:defPPr>
              <a:defRPr lang="de-DE"/>
            </a:defPPr>
            <a:lvl1pPr marL="0" algn="r" defTabSz="914400" rtl="0" eaLnBrk="1" latinLnBrk="0" hangingPunct="1">
              <a:defRPr sz="1200" b="0" i="0" kern="1200">
                <a:solidFill>
                  <a:schemeClr val="tx1"/>
                </a:solidFill>
                <a:latin typeface="GT Walsheim Pro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dirty="0"/>
          </a:p>
        </p:txBody>
      </p:sp>
      <p:sp>
        <p:nvSpPr>
          <p:cNvPr id="4" name="Titel 1">
            <a:extLst>
              <a:ext uri="{FF2B5EF4-FFF2-40B4-BE49-F238E27FC236}">
                <a16:creationId xmlns:a16="http://schemas.microsoft.com/office/drawing/2014/main" id="{B69D301E-A5EC-6905-B46E-1F2B5A6CF972}"/>
              </a:ext>
            </a:extLst>
          </p:cNvPr>
          <p:cNvSpPr txBox="1">
            <a:spLocks/>
          </p:cNvSpPr>
          <p:nvPr userDrawn="1"/>
        </p:nvSpPr>
        <p:spPr>
          <a:xfrm>
            <a:off x="334964" y="4740709"/>
            <a:ext cx="5653086" cy="1784269"/>
          </a:xfrm>
          <a:prstGeom prst="rect">
            <a:avLst/>
          </a:prstGeom>
        </p:spPr>
        <p:txBody>
          <a:bodyPr vert="horz" lIns="0" tIns="0" rIns="0" bIns="0" rtlCol="0" anchor="b">
            <a:noAutofit/>
          </a:bodyPr>
          <a:lstStyle>
            <a:lvl1pPr algn="l" defTabSz="914400" rtl="0" eaLnBrk="1" latinLnBrk="0" hangingPunct="1">
              <a:lnSpc>
                <a:spcPts val="3600"/>
              </a:lnSpc>
              <a:spcBef>
                <a:spcPct val="0"/>
              </a:spcBef>
              <a:buNone/>
              <a:defRPr sz="3000" b="1" i="0" kern="1200">
                <a:solidFill>
                  <a:srgbClr val="0074FF"/>
                </a:solidFill>
                <a:latin typeface="GT Walsheim Pro Bold" pitchFamily="2" charset="77"/>
                <a:ea typeface="+mj-ea"/>
                <a:cs typeface="+mj-cs"/>
              </a:defRPr>
            </a:lvl1pPr>
          </a:lstStyle>
          <a:p>
            <a:pPr>
              <a:lnSpc>
                <a:spcPts val="1920"/>
              </a:lnSpc>
            </a:pPr>
            <a:r>
              <a:rPr lang="de-DE" sz="1800" b="0" i="0" dirty="0" err="1">
                <a:solidFill>
                  <a:schemeClr val="tx1"/>
                </a:solidFill>
                <a:latin typeface="Euclid Circular A" panose="020B0504000000000000" pitchFamily="34" charset="77"/>
              </a:rPr>
              <a:t>www.hft-stuttgart.de</a:t>
            </a:r>
            <a:endParaRPr lang="de-DE" sz="1800" b="0" i="0" dirty="0">
              <a:solidFill>
                <a:schemeClr val="tx1"/>
              </a:solidFill>
              <a:latin typeface="Euclid Circular A" panose="020B0504000000000000" pitchFamily="34" charset="77"/>
            </a:endParaRPr>
          </a:p>
        </p:txBody>
      </p:sp>
      <p:sp>
        <p:nvSpPr>
          <p:cNvPr id="5" name="Titel 7">
            <a:extLst>
              <a:ext uri="{FF2B5EF4-FFF2-40B4-BE49-F238E27FC236}">
                <a16:creationId xmlns:a16="http://schemas.microsoft.com/office/drawing/2014/main" id="{5D562636-BDC6-7AFC-8225-07E742B705D8}"/>
              </a:ext>
            </a:extLst>
          </p:cNvPr>
          <p:cNvSpPr>
            <a:spLocks noGrp="1"/>
          </p:cNvSpPr>
          <p:nvPr>
            <p:ph type="title" hasCustomPrompt="1"/>
          </p:nvPr>
        </p:nvSpPr>
        <p:spPr>
          <a:xfrm>
            <a:off x="227012" y="1499883"/>
            <a:ext cx="11522075" cy="1784269"/>
          </a:xfrm>
          <a:prstGeom prst="rect">
            <a:avLst/>
          </a:prstGeom>
        </p:spPr>
        <p:txBody>
          <a:bodyPr anchor="t" anchorCtr="0">
            <a:noAutofit/>
          </a:bodyPr>
          <a:lstStyle>
            <a:lvl1pPr algn="l">
              <a:lnSpc>
                <a:spcPct val="66000"/>
              </a:lnSpc>
              <a:defRPr sz="24000" b="0" i="0">
                <a:solidFill>
                  <a:schemeClr val="tx1"/>
                </a:solidFill>
                <a:latin typeface="HFT 45 Bold" panose="020B0804020101010101" pitchFamily="34" charset="0"/>
                <a:ea typeface="Euclid Circular A" panose="020B0504000000000000" pitchFamily="34" charset="77"/>
                <a:sym typeface="Wingdings" pitchFamily="2" charset="2"/>
              </a:defRPr>
            </a:lvl1pPr>
          </a:lstStyle>
          <a:p>
            <a:r>
              <a:rPr lang="de-DE" dirty="0"/>
              <a:t>Danke</a:t>
            </a:r>
          </a:p>
        </p:txBody>
      </p:sp>
      <p:pic>
        <p:nvPicPr>
          <p:cNvPr id="6" name="Grafik 5">
            <a:extLst>
              <a:ext uri="{FF2B5EF4-FFF2-40B4-BE49-F238E27FC236}">
                <a16:creationId xmlns:a16="http://schemas.microsoft.com/office/drawing/2014/main" id="{7EB35E12-1F0D-E575-8ECA-BA8F58E828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2400" y="392400"/>
            <a:ext cx="2674620" cy="514350"/>
          </a:xfrm>
          <a:prstGeom prst="rect">
            <a:avLst/>
          </a:prstGeom>
        </p:spPr>
      </p:pic>
    </p:spTree>
    <p:extLst>
      <p:ext uri="{BB962C8B-B14F-4D97-AF65-F5344CB8AC3E}">
        <p14:creationId xmlns:p14="http://schemas.microsoft.com/office/powerpoint/2010/main" val="79817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82D970-A9FE-0FE9-49A6-47E1447EF1DC}"/>
              </a:ext>
            </a:extLst>
          </p:cNvPr>
          <p:cNvSpPr>
            <a:spLocks noGrp="1"/>
          </p:cNvSpPr>
          <p:nvPr>
            <p:ph type="title"/>
          </p:nvPr>
        </p:nvSpPr>
        <p:spPr>
          <a:xfrm>
            <a:off x="193991" y="118620"/>
            <a:ext cx="10037761" cy="334961"/>
          </a:xfrm>
          <a:prstGeom prst="rect">
            <a:avLst/>
          </a:prstGeom>
        </p:spPr>
        <p:txBody>
          <a:bodyPr vert="horz" lIns="0" tIns="0" rIns="0" bIns="0" rtlCol="0" anchor="t">
            <a:noAutofit/>
          </a:bodyPr>
          <a:lstStyle/>
          <a:p>
            <a:r>
              <a:rPr lang="de-DE" dirty="0"/>
              <a:t>Mastertitelformat bearbeiten</a:t>
            </a:r>
          </a:p>
        </p:txBody>
      </p:sp>
      <p:sp>
        <p:nvSpPr>
          <p:cNvPr id="3" name="Textplatzhalter 2">
            <a:extLst>
              <a:ext uri="{FF2B5EF4-FFF2-40B4-BE49-F238E27FC236}">
                <a16:creationId xmlns:a16="http://schemas.microsoft.com/office/drawing/2014/main" id="{76375C73-8DDE-F463-8DCA-4E938B63180E}"/>
              </a:ext>
            </a:extLst>
          </p:cNvPr>
          <p:cNvSpPr>
            <a:spLocks noGrp="1"/>
          </p:cNvSpPr>
          <p:nvPr>
            <p:ph type="body" idx="1"/>
          </p:nvPr>
        </p:nvSpPr>
        <p:spPr>
          <a:xfrm>
            <a:off x="193991" y="1016007"/>
            <a:ext cx="11805923" cy="5257792"/>
          </a:xfrm>
          <a:prstGeom prst="rect">
            <a:avLst/>
          </a:prstGeom>
        </p:spPr>
        <p:txBody>
          <a:bodyPr vert="horz" lIns="0" tIns="0" rIns="0" bIns="0" rtlCol="0">
            <a:noAutofit/>
          </a:bodyPr>
          <a:lstStyle/>
          <a:p>
            <a:pPr lvl="0"/>
            <a:r>
              <a:rPr lang="de-DE" dirty="0"/>
              <a:t>Mastertextformat bearbeiten</a:t>
            </a:r>
          </a:p>
          <a:p>
            <a:pPr lvl="5"/>
            <a:r>
              <a:rPr lang="de-DE" dirty="0"/>
              <a:t>Zweite Ebene </a:t>
            </a:r>
          </a:p>
          <a:p>
            <a:pPr lvl="6"/>
            <a:r>
              <a:rPr lang="de-DE" dirty="0"/>
              <a:t>Dritte Ebene</a:t>
            </a:r>
          </a:p>
          <a:p>
            <a:pPr lvl="7"/>
            <a:r>
              <a:rPr lang="de-DE" dirty="0"/>
              <a:t>Vierte Ebene</a:t>
            </a:r>
          </a:p>
          <a:p>
            <a:pPr lvl="8"/>
            <a:r>
              <a:rPr lang="de-DE" dirty="0"/>
              <a:t>Fünfte Ebene</a:t>
            </a:r>
          </a:p>
        </p:txBody>
      </p:sp>
      <p:sp>
        <p:nvSpPr>
          <p:cNvPr id="4" name="Datumsplatzhalter 3">
            <a:extLst>
              <a:ext uri="{FF2B5EF4-FFF2-40B4-BE49-F238E27FC236}">
                <a16:creationId xmlns:a16="http://schemas.microsoft.com/office/drawing/2014/main" id="{7E3C694B-E8E7-D278-879B-4A25B46411ED}"/>
              </a:ext>
            </a:extLst>
          </p:cNvPr>
          <p:cNvSpPr>
            <a:spLocks noGrp="1"/>
          </p:cNvSpPr>
          <p:nvPr>
            <p:ph type="dt" sz="half" idx="2"/>
          </p:nvPr>
        </p:nvSpPr>
        <p:spPr>
          <a:xfrm>
            <a:off x="9156700" y="6468237"/>
            <a:ext cx="2843214" cy="341316"/>
          </a:xfrm>
          <a:prstGeom prst="rect">
            <a:avLst/>
          </a:prstGeom>
        </p:spPr>
        <p:txBody>
          <a:bodyPr vert="horz" lIns="0" tIns="45720" rIns="0" bIns="45720" rtlCol="0" anchor="ctr"/>
          <a:lstStyle>
            <a:lvl1pPr algn="r">
              <a:defRPr sz="1200" b="0" i="0">
                <a:solidFill>
                  <a:srgbClr val="F02828"/>
                </a:solidFill>
                <a:latin typeface="Euclid Circular A Regular Ita" panose="020B0504000000000000" pitchFamily="34" charset="77"/>
              </a:defRPr>
            </a:lvl1pPr>
          </a:lstStyle>
          <a:p>
            <a:fld id="{D1DA7149-BB88-7540-B6BD-510FD134D08C}" type="datetime4">
              <a:rPr lang="de-DE" smtClean="0"/>
              <a:pPr/>
              <a:t>10. Dezember 2025</a:t>
            </a:fld>
            <a:endParaRPr lang="de-DE" dirty="0"/>
          </a:p>
        </p:txBody>
      </p:sp>
      <p:sp>
        <p:nvSpPr>
          <p:cNvPr id="5" name="Fußzeilenplatzhalter 4">
            <a:extLst>
              <a:ext uri="{FF2B5EF4-FFF2-40B4-BE49-F238E27FC236}">
                <a16:creationId xmlns:a16="http://schemas.microsoft.com/office/drawing/2014/main" id="{5F09879A-F626-A958-FF1F-176BF008C0E1}"/>
              </a:ext>
            </a:extLst>
          </p:cNvPr>
          <p:cNvSpPr>
            <a:spLocks noGrp="1"/>
          </p:cNvSpPr>
          <p:nvPr>
            <p:ph type="ftr" sz="quarter" idx="3"/>
          </p:nvPr>
        </p:nvSpPr>
        <p:spPr>
          <a:xfrm>
            <a:off x="679902" y="6480941"/>
            <a:ext cx="5653088" cy="341315"/>
          </a:xfrm>
          <a:prstGeom prst="rect">
            <a:avLst/>
          </a:prstGeom>
        </p:spPr>
        <p:txBody>
          <a:bodyPr vert="horz" lIns="0" tIns="45720" rIns="0" bIns="45720" rtlCol="0" anchor="ctr"/>
          <a:lstStyle>
            <a:lvl1pPr algn="l">
              <a:defRPr sz="1200" b="0" i="0">
                <a:solidFill>
                  <a:srgbClr val="F02828"/>
                </a:solidFill>
                <a:latin typeface="Euclid Circular A Regular Ita" panose="020B0504000000000000" pitchFamily="34" charset="77"/>
              </a:defRPr>
            </a:lvl1pPr>
          </a:lstStyle>
          <a:p>
            <a:endParaRPr lang="de-DE" dirty="0"/>
          </a:p>
        </p:txBody>
      </p:sp>
      <p:cxnSp>
        <p:nvCxnSpPr>
          <p:cNvPr id="10" name="Gerade Verbindung 9">
            <a:extLst>
              <a:ext uri="{FF2B5EF4-FFF2-40B4-BE49-F238E27FC236}">
                <a16:creationId xmlns:a16="http://schemas.microsoft.com/office/drawing/2014/main" id="{458AF984-EBC2-33A1-5F55-8F4478E2CEE1}"/>
              </a:ext>
            </a:extLst>
          </p:cNvPr>
          <p:cNvCxnSpPr>
            <a:cxnSpLocks/>
          </p:cNvCxnSpPr>
          <p:nvPr userDrawn="1"/>
        </p:nvCxnSpPr>
        <p:spPr>
          <a:xfrm>
            <a:off x="-1" y="873125"/>
            <a:ext cx="12189619" cy="0"/>
          </a:xfrm>
          <a:prstGeom prst="line">
            <a:avLst/>
          </a:prstGeom>
          <a:ln w="12700">
            <a:solidFill>
              <a:srgbClr val="F02828"/>
            </a:solidFill>
          </a:ln>
        </p:spPr>
        <p:style>
          <a:lnRef idx="1">
            <a:schemeClr val="accent1"/>
          </a:lnRef>
          <a:fillRef idx="0">
            <a:schemeClr val="accent1"/>
          </a:fillRef>
          <a:effectRef idx="0">
            <a:schemeClr val="accent1"/>
          </a:effectRef>
          <a:fontRef idx="minor">
            <a:schemeClr val="tx1"/>
          </a:fontRef>
        </p:style>
      </p:cxnSp>
      <p:sp>
        <p:nvSpPr>
          <p:cNvPr id="6" name="Foliennummernplatzhalter 5">
            <a:extLst>
              <a:ext uri="{FF2B5EF4-FFF2-40B4-BE49-F238E27FC236}">
                <a16:creationId xmlns:a16="http://schemas.microsoft.com/office/drawing/2014/main" id="{2D458172-9314-4C32-F2E6-CF42B9121F68}"/>
              </a:ext>
            </a:extLst>
          </p:cNvPr>
          <p:cNvSpPr>
            <a:spLocks noGrp="1"/>
          </p:cNvSpPr>
          <p:nvPr>
            <p:ph type="sldNum" sz="quarter" idx="4"/>
          </p:nvPr>
        </p:nvSpPr>
        <p:spPr>
          <a:xfrm>
            <a:off x="193991" y="6480943"/>
            <a:ext cx="391796" cy="328610"/>
          </a:xfrm>
          <a:prstGeom prst="rect">
            <a:avLst/>
          </a:prstGeom>
        </p:spPr>
        <p:txBody>
          <a:bodyPr vert="horz" lIns="0" tIns="45720" rIns="0" bIns="45720" rtlCol="0" anchor="ctr"/>
          <a:lstStyle>
            <a:lvl1pPr algn="l">
              <a:defRPr sz="1200" b="0" i="0">
                <a:solidFill>
                  <a:srgbClr val="F02828"/>
                </a:solidFill>
                <a:latin typeface="Euclid Circular A Regular Ita" panose="020B0504000000000000" pitchFamily="34" charset="77"/>
              </a:defRPr>
            </a:lvl1pPr>
          </a:lstStyle>
          <a:p>
            <a:fld id="{25B0E64C-8279-5447-BC35-6ED0AC8D0AF7}" type="slidenum">
              <a:rPr lang="de-DE" smtClean="0"/>
              <a:pPr/>
              <a:t>‹Nr.›</a:t>
            </a:fld>
            <a:endParaRPr lang="de-DE" dirty="0"/>
          </a:p>
        </p:txBody>
      </p:sp>
      <p:cxnSp>
        <p:nvCxnSpPr>
          <p:cNvPr id="14" name="Gerade Verbindung 13">
            <a:extLst>
              <a:ext uri="{FF2B5EF4-FFF2-40B4-BE49-F238E27FC236}">
                <a16:creationId xmlns:a16="http://schemas.microsoft.com/office/drawing/2014/main" id="{ABA52EDF-BAC3-D875-EB2F-01578D271DB5}"/>
              </a:ext>
            </a:extLst>
          </p:cNvPr>
          <p:cNvCxnSpPr>
            <a:cxnSpLocks/>
          </p:cNvCxnSpPr>
          <p:nvPr userDrawn="1"/>
        </p:nvCxnSpPr>
        <p:spPr>
          <a:xfrm>
            <a:off x="-1" y="6416675"/>
            <a:ext cx="12189619" cy="0"/>
          </a:xfrm>
          <a:prstGeom prst="line">
            <a:avLst/>
          </a:prstGeom>
          <a:ln w="12700">
            <a:solidFill>
              <a:srgbClr val="F02828"/>
            </a:solidFill>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353066E7-E3E2-EE5F-2956-D3F3AA0AE1DB}"/>
              </a:ext>
            </a:extLst>
          </p:cNvPr>
          <p:cNvPicPr>
            <a:picLocks noChangeAspect="1"/>
          </p:cNvPicPr>
          <p:nvPr userDrawn="1"/>
        </p:nvPicPr>
        <p:blipFill>
          <a:blip r:embed="rId24"/>
          <a:stretch>
            <a:fillRect/>
          </a:stretch>
        </p:blipFill>
        <p:spPr>
          <a:xfrm>
            <a:off x="11180910" y="115888"/>
            <a:ext cx="819003" cy="325432"/>
          </a:xfrm>
          <a:prstGeom prst="rect">
            <a:avLst/>
          </a:prstGeom>
        </p:spPr>
      </p:pic>
    </p:spTree>
    <p:extLst>
      <p:ext uri="{BB962C8B-B14F-4D97-AF65-F5344CB8AC3E}">
        <p14:creationId xmlns:p14="http://schemas.microsoft.com/office/powerpoint/2010/main" val="1987529646"/>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1" r:id="rId3"/>
    <p:sldLayoutId id="2147483651" r:id="rId4"/>
    <p:sldLayoutId id="2147483671" r:id="rId5"/>
    <p:sldLayoutId id="2147483681" r:id="rId6"/>
    <p:sldLayoutId id="2147483650" r:id="rId7"/>
    <p:sldLayoutId id="2147483652" r:id="rId8"/>
    <p:sldLayoutId id="2147483653" r:id="rId9"/>
    <p:sldLayoutId id="2147483684" r:id="rId10"/>
    <p:sldLayoutId id="2147483670" r:id="rId11"/>
    <p:sldLayoutId id="2147483674" r:id="rId12"/>
    <p:sldLayoutId id="2147483660" r:id="rId13"/>
    <p:sldLayoutId id="2147483663" r:id="rId14"/>
    <p:sldLayoutId id="2147483664" r:id="rId15"/>
    <p:sldLayoutId id="2147483679" r:id="rId16"/>
    <p:sldLayoutId id="2147483676" r:id="rId17"/>
    <p:sldLayoutId id="2147483677" r:id="rId18"/>
    <p:sldLayoutId id="2147483685" r:id="rId19"/>
    <p:sldLayoutId id="2147483682" r:id="rId20"/>
    <p:sldLayoutId id="2147483658" r:id="rId21"/>
    <p:sldLayoutId id="2147483668" r:id="rId22"/>
  </p:sldLayoutIdLst>
  <p:hf hdr="0"/>
  <p:txStyles>
    <p:titleStyle>
      <a:lvl1pPr algn="l" defTabSz="914400" rtl="0" eaLnBrk="1" latinLnBrk="0" hangingPunct="1">
        <a:lnSpc>
          <a:spcPts val="2560"/>
        </a:lnSpc>
        <a:spcBef>
          <a:spcPct val="0"/>
        </a:spcBef>
        <a:buNone/>
        <a:defRPr sz="2400" b="0" i="0" kern="1200">
          <a:solidFill>
            <a:schemeClr val="tx1"/>
          </a:solidFill>
          <a:latin typeface="Euclid Circular A Semibold" panose="020B0504000000000000" pitchFamily="34" charset="77"/>
          <a:ea typeface="+mj-ea"/>
          <a:cs typeface="+mj-cs"/>
        </a:defRPr>
      </a:lvl1pPr>
    </p:titleStyle>
    <p:bodyStyle>
      <a:lvl1pPr marL="228600" indent="-228600" algn="l" defTabSz="914400" rtl="0" eaLnBrk="1" latinLnBrk="0" hangingPunct="1">
        <a:lnSpc>
          <a:spcPts val="1920"/>
        </a:lnSpc>
        <a:spcBef>
          <a:spcPts val="0"/>
        </a:spcBef>
        <a:buFont typeface="Arial" panose="020B0604020202020204" pitchFamily="34" charset="0"/>
        <a:buChar char="•"/>
        <a:defRPr sz="1800" b="0" i="0" kern="1200">
          <a:solidFill>
            <a:schemeClr val="tx1"/>
          </a:solidFill>
          <a:latin typeface="Euclid Circular A" panose="020B0504000000000000" pitchFamily="34" charset="77"/>
          <a:ea typeface="+mn-ea"/>
          <a:cs typeface="+mn-cs"/>
        </a:defRPr>
      </a:lvl1pPr>
      <a:lvl2pPr marL="0" indent="-228600" algn="l" defTabSz="230400" rtl="0" eaLnBrk="1" latinLnBrk="0" hangingPunct="1">
        <a:lnSpc>
          <a:spcPts val="1920"/>
        </a:lnSpc>
        <a:spcBef>
          <a:spcPts val="0"/>
        </a:spcBef>
        <a:buFont typeface="Arial" panose="020B0604020202020204" pitchFamily="34" charset="0"/>
        <a:buChar char="•"/>
        <a:defRPr sz="1800" b="0" i="0" kern="1200">
          <a:solidFill>
            <a:schemeClr val="tx1"/>
          </a:solidFill>
          <a:latin typeface="Euclid Circular A Regular Ita" panose="020B0504000000000000" pitchFamily="34" charset="77"/>
          <a:ea typeface="+mn-ea"/>
          <a:cs typeface="+mn-cs"/>
        </a:defRPr>
      </a:lvl2pPr>
      <a:lvl3pPr marL="0" indent="-228600" algn="l" defTabSz="914400" rtl="0" eaLnBrk="1" latinLnBrk="0" hangingPunct="1">
        <a:lnSpc>
          <a:spcPts val="1920"/>
        </a:lnSpc>
        <a:spcBef>
          <a:spcPts val="0"/>
        </a:spcBef>
        <a:buFont typeface="Arial" panose="020B0604020202020204" pitchFamily="34" charset="0"/>
        <a:buChar char="•"/>
        <a:defRPr sz="1800" b="0" i="0" kern="1200">
          <a:solidFill>
            <a:schemeClr val="tx1"/>
          </a:solidFill>
          <a:latin typeface="Euclid Circular A Regular Ita" panose="020B0504000000000000" pitchFamily="34" charset="77"/>
          <a:ea typeface="+mn-ea"/>
          <a:cs typeface="+mn-cs"/>
        </a:defRPr>
      </a:lvl3pPr>
      <a:lvl4pPr marL="0" indent="-228600" algn="l" defTabSz="230400" rtl="0" eaLnBrk="1" latinLnBrk="0" hangingPunct="1">
        <a:lnSpc>
          <a:spcPts val="1920"/>
        </a:lnSpc>
        <a:spcBef>
          <a:spcPts val="0"/>
        </a:spcBef>
        <a:buFont typeface="Arial" panose="020B0604020202020204" pitchFamily="34" charset="0"/>
        <a:buChar char="•"/>
        <a:defRPr sz="1800" b="0" i="0" kern="1200">
          <a:solidFill>
            <a:schemeClr val="tx1"/>
          </a:solidFill>
          <a:latin typeface="Euclid Circular A Regular Ita" panose="020B0504000000000000" pitchFamily="34" charset="77"/>
          <a:ea typeface="+mn-ea"/>
          <a:cs typeface="+mn-cs"/>
        </a:defRPr>
      </a:lvl4pPr>
      <a:lvl5pPr marL="0" indent="-228600" algn="l" defTabSz="230400" rtl="0" eaLnBrk="1" latinLnBrk="0" hangingPunct="1">
        <a:lnSpc>
          <a:spcPts val="1920"/>
        </a:lnSpc>
        <a:spcBef>
          <a:spcPts val="0"/>
        </a:spcBef>
        <a:buFont typeface="Arial" panose="020B0604020202020204" pitchFamily="34" charset="0"/>
        <a:buChar char="•"/>
        <a:defRPr sz="1800" b="0" i="0" kern="1200">
          <a:solidFill>
            <a:schemeClr val="tx1"/>
          </a:solidFill>
          <a:latin typeface="Euclid Circular A Regular Ita" panose="020B0504000000000000" pitchFamily="34" charset="77"/>
          <a:ea typeface="+mn-ea"/>
          <a:cs typeface="+mn-cs"/>
        </a:defRPr>
      </a:lvl5pPr>
      <a:lvl6pPr marL="720000" indent="-285750" algn="l" defTabSz="914400" rtl="0" eaLnBrk="1" latinLnBrk="0" hangingPunct="1">
        <a:lnSpc>
          <a:spcPts val="1920"/>
        </a:lnSpc>
        <a:spcBef>
          <a:spcPts val="0"/>
        </a:spcBef>
        <a:buFont typeface="Arial" panose="020B0604020202020204" pitchFamily="34" charset="0"/>
        <a:buChar char="•"/>
        <a:defRPr sz="1800" kern="1200">
          <a:solidFill>
            <a:schemeClr val="tx1"/>
          </a:solidFill>
          <a:latin typeface="Euclid Circular A" panose="020B0504000000000000" pitchFamily="34" charset="77"/>
          <a:ea typeface="+mn-ea"/>
          <a:cs typeface="+mn-cs"/>
        </a:defRPr>
      </a:lvl6pPr>
      <a:lvl7pPr marL="1440000" indent="-285750" algn="l" defTabSz="914400" rtl="0" eaLnBrk="1" latinLnBrk="0" hangingPunct="1">
        <a:lnSpc>
          <a:spcPts val="1920"/>
        </a:lnSpc>
        <a:spcBef>
          <a:spcPts val="0"/>
        </a:spcBef>
        <a:buFont typeface="Arial" panose="020B0604020202020204" pitchFamily="34" charset="0"/>
        <a:buChar char="•"/>
        <a:defRPr sz="1800" kern="1200">
          <a:solidFill>
            <a:schemeClr val="tx1"/>
          </a:solidFill>
          <a:latin typeface="Euclid Circular A" panose="020B0504000000000000" pitchFamily="34" charset="77"/>
          <a:ea typeface="+mn-ea"/>
          <a:cs typeface="+mn-cs"/>
        </a:defRPr>
      </a:lvl7pPr>
      <a:lvl8pPr marL="2160000" indent="-228600" algn="l" defTabSz="914400" rtl="0" eaLnBrk="1" latinLnBrk="0" hangingPunct="1">
        <a:lnSpc>
          <a:spcPts val="1920"/>
        </a:lnSpc>
        <a:spcBef>
          <a:spcPts val="0"/>
        </a:spcBef>
        <a:buFont typeface="Arial" panose="020B0604020202020204" pitchFamily="34" charset="0"/>
        <a:buChar char="•"/>
        <a:defRPr sz="1800" kern="1200">
          <a:solidFill>
            <a:schemeClr val="tx1"/>
          </a:solidFill>
          <a:latin typeface="Euclid Circular A" panose="020B0504000000000000" pitchFamily="34" charset="77"/>
          <a:ea typeface="+mn-ea"/>
          <a:cs typeface="+mn-cs"/>
        </a:defRPr>
      </a:lvl8pPr>
      <a:lvl9pPr marL="2880000" indent="-228600" algn="l" defTabSz="914400" rtl="0" eaLnBrk="1" latinLnBrk="0" hangingPunct="1">
        <a:lnSpc>
          <a:spcPts val="1920"/>
        </a:lnSpc>
        <a:spcBef>
          <a:spcPts val="0"/>
        </a:spcBef>
        <a:buFont typeface="Arial" panose="020B0604020202020204" pitchFamily="34" charset="0"/>
        <a:buChar char="•"/>
        <a:defRPr sz="1800" kern="1200">
          <a:solidFill>
            <a:schemeClr val="tx1"/>
          </a:solidFill>
          <a:latin typeface="Euclid Circular A" panose="020B0504000000000000" pitchFamily="34" charset="77"/>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21" userDrawn="1">
          <p15:clr>
            <a:srgbClr val="F26B43"/>
          </p15:clr>
        </p15:guide>
        <p15:guide id="3" pos="7559" userDrawn="1">
          <p15:clr>
            <a:srgbClr val="F26B43"/>
          </p15:clr>
        </p15:guide>
        <p15:guide id="4" orient="horz" pos="4042" userDrawn="1">
          <p15:clr>
            <a:srgbClr val="F26B43"/>
          </p15:clr>
        </p15:guide>
        <p15:guide id="6" orient="horz" pos="640" userDrawn="1">
          <p15:clr>
            <a:srgbClr val="F26B43"/>
          </p15:clr>
        </p15:guide>
        <p15:guide id="7" pos="1912" userDrawn="1">
          <p15:clr>
            <a:srgbClr val="F26B43"/>
          </p15:clr>
        </p15:guide>
        <p15:guide id="8" pos="2003" userDrawn="1">
          <p15:clr>
            <a:srgbClr val="F26B43"/>
          </p15:clr>
        </p15:guide>
        <p15:guide id="9" pos="3795" userDrawn="1">
          <p15:clr>
            <a:srgbClr val="F26B43"/>
          </p15:clr>
        </p15:guide>
        <p15:guide id="10" pos="3885" userDrawn="1">
          <p15:clr>
            <a:srgbClr val="F26B43"/>
          </p15:clr>
        </p15:guide>
        <p15:guide id="11" pos="5677" userDrawn="1">
          <p15:clr>
            <a:srgbClr val="F26B43"/>
          </p15:clr>
        </p15:guide>
        <p15:guide id="12" pos="5768" userDrawn="1">
          <p15:clr>
            <a:srgbClr val="F26B43"/>
          </p15:clr>
        </p15:guide>
        <p15:guide id="13" orient="horz" pos="3952" userDrawn="1">
          <p15:clr>
            <a:srgbClr val="F26B43"/>
          </p15:clr>
        </p15:guide>
        <p15:guide id="14" orient="horz" pos="550" userDrawn="1">
          <p15:clr>
            <a:srgbClr val="F26B43"/>
          </p15:clr>
        </p15:guide>
        <p15:guide id="15" orient="horz" pos="7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www.reuters.com/article/us-amazon-com-jobs-automation-insight-idUSKCN1MK08G/" TargetMode="External"/><Relationship Id="rId2" Type="http://schemas.openxmlformats.org/officeDocument/2006/relationships/hyperlink" Target="https://www.ibm.com/think/topics/ai-bias" TargetMode="External"/><Relationship Id="rId1" Type="http://schemas.openxmlformats.org/officeDocument/2006/relationships/slideLayout" Target="../slideLayouts/slideLayout2.xml"/><Relationship Id="rId4" Type="http://schemas.openxmlformats.org/officeDocument/2006/relationships/hyperlink" Target="https://www.turing.ac.uk/sites/default/files/2020-10/understanding_bias_in_facial_recognition_technology.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B30BEE6-70E0-9A0C-C58A-6EF40FF75581}"/>
              </a:ext>
            </a:extLst>
          </p:cNvPr>
          <p:cNvSpPr>
            <a:spLocks noGrp="1"/>
          </p:cNvSpPr>
          <p:nvPr>
            <p:ph type="title"/>
          </p:nvPr>
        </p:nvSpPr>
        <p:spPr>
          <a:xfrm>
            <a:off x="334964" y="1167374"/>
            <a:ext cx="11485562" cy="2835666"/>
          </a:xfrm>
        </p:spPr>
        <p:txBody>
          <a:bodyPr/>
          <a:lstStyle/>
          <a:p>
            <a:pPr>
              <a:lnSpc>
                <a:spcPct val="107000"/>
              </a:lnSpc>
              <a:spcAft>
                <a:spcPts val="800"/>
              </a:spcAft>
            </a:pPr>
            <a:r>
              <a:rPr lang="de-DE" sz="2800" dirty="0">
                <a:ea typeface="Calibri" panose="020F0502020204030204" pitchFamily="34" charset="0"/>
                <a:cs typeface="Times New Roman" panose="02020603050405020304" pitchFamily="18" charset="0"/>
              </a:rPr>
              <a:t>AI- Bias</a:t>
            </a:r>
            <a:br>
              <a:rPr lang="de-DE" sz="2800" dirty="0">
                <a:ea typeface="Calibri" panose="020F0502020204030204" pitchFamily="34" charset="0"/>
                <a:cs typeface="Times New Roman" panose="02020603050405020304" pitchFamily="18" charset="0"/>
              </a:rPr>
            </a:br>
            <a:br>
              <a:rPr lang="de-DE" sz="2800" dirty="0">
                <a:ea typeface="Calibri" panose="020F0502020204030204" pitchFamily="34" charset="0"/>
                <a:cs typeface="Times New Roman" panose="02020603050405020304" pitchFamily="18" charset="0"/>
              </a:rPr>
            </a:br>
            <a:r>
              <a:rPr lang="de-DE" sz="2800" dirty="0"/>
              <a:t>Begriffsklärung, Gefahren, praktische Maßnahmen</a:t>
            </a:r>
            <a:br>
              <a:rPr lang="de-DE" sz="1050" dirty="0"/>
            </a:br>
            <a:endParaRPr lang="de-DE" sz="3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439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9C2CED2A-EEF9-B09B-7DE9-1EDEB2370DF8}"/>
              </a:ext>
            </a:extLst>
          </p:cNvPr>
          <p:cNvSpPr>
            <a:spLocks noGrp="1"/>
          </p:cNvSpPr>
          <p:nvPr>
            <p:ph type="body" idx="1"/>
          </p:nvPr>
        </p:nvSpPr>
        <p:spPr>
          <a:xfrm>
            <a:off x="193990" y="1016000"/>
            <a:ext cx="11805923" cy="5257800"/>
          </a:xfrm>
        </p:spPr>
        <p:txBody>
          <a:bodyPr anchor="ctr"/>
          <a:lstStyle/>
          <a:p>
            <a:pPr marL="342900" indent="-342900">
              <a:lnSpc>
                <a:spcPct val="100000"/>
              </a:lnSpc>
              <a:buFontTx/>
              <a:buChar char="-"/>
            </a:pPr>
            <a:endParaRPr lang="de-DE" b="0" dirty="0">
              <a:solidFill>
                <a:schemeClr val="bg2"/>
              </a:solidFill>
            </a:endParaRPr>
          </a:p>
          <a:p>
            <a:endParaRPr lang="de-DE" dirty="0"/>
          </a:p>
        </p:txBody>
      </p:sp>
      <p:sp>
        <p:nvSpPr>
          <p:cNvPr id="11" name="Inhaltsplatzhalter 10">
            <a:extLst>
              <a:ext uri="{FF2B5EF4-FFF2-40B4-BE49-F238E27FC236}">
                <a16:creationId xmlns:a16="http://schemas.microsoft.com/office/drawing/2014/main" id="{3A30DADF-17C8-ECB1-85CD-5E9E424D7425}"/>
              </a:ext>
            </a:extLst>
          </p:cNvPr>
          <p:cNvSpPr>
            <a:spLocks noGrp="1"/>
          </p:cNvSpPr>
          <p:nvPr>
            <p:ph sz="half" idx="21"/>
          </p:nvPr>
        </p:nvSpPr>
        <p:spPr/>
        <p:txBody>
          <a:bodyPr/>
          <a:lstStyle/>
          <a:p>
            <a:endParaRPr lang="de-DE"/>
          </a:p>
        </p:txBody>
      </p:sp>
      <p:sp>
        <p:nvSpPr>
          <p:cNvPr id="12" name="Titel 11">
            <a:extLst>
              <a:ext uri="{FF2B5EF4-FFF2-40B4-BE49-F238E27FC236}">
                <a16:creationId xmlns:a16="http://schemas.microsoft.com/office/drawing/2014/main" id="{3CCCB66B-9AB1-69CB-DB5B-30F85CD4D217}"/>
              </a:ext>
            </a:extLst>
          </p:cNvPr>
          <p:cNvSpPr>
            <a:spLocks noGrp="1"/>
          </p:cNvSpPr>
          <p:nvPr>
            <p:ph type="title"/>
          </p:nvPr>
        </p:nvSpPr>
        <p:spPr/>
        <p:txBody>
          <a:bodyPr/>
          <a:lstStyle/>
          <a:p>
            <a:r>
              <a:rPr lang="de-DE" dirty="0"/>
              <a:t>Bias</a:t>
            </a:r>
          </a:p>
        </p:txBody>
      </p:sp>
      <p:sp>
        <p:nvSpPr>
          <p:cNvPr id="13" name="Datumsplatzhalter 12">
            <a:extLst>
              <a:ext uri="{FF2B5EF4-FFF2-40B4-BE49-F238E27FC236}">
                <a16:creationId xmlns:a16="http://schemas.microsoft.com/office/drawing/2014/main" id="{EEAA3ACC-E7DD-1945-9A45-2B1D9E04951D}"/>
              </a:ext>
            </a:extLst>
          </p:cNvPr>
          <p:cNvSpPr>
            <a:spLocks noGrp="1"/>
          </p:cNvSpPr>
          <p:nvPr>
            <p:ph type="dt" sz="half" idx="22"/>
          </p:nvPr>
        </p:nvSpPr>
        <p:spPr/>
        <p:txBody>
          <a:bodyPr/>
          <a:lstStyle/>
          <a:p>
            <a:fld id="{D1DA7149-BB88-7540-B6BD-510FD134D08C}" type="datetime4">
              <a:rPr lang="de-DE" smtClean="0"/>
              <a:pPr/>
              <a:t>10. Dezember 2025</a:t>
            </a:fld>
            <a:endParaRPr lang="de-DE" dirty="0"/>
          </a:p>
        </p:txBody>
      </p:sp>
      <p:sp>
        <p:nvSpPr>
          <p:cNvPr id="14" name="Fußzeilenplatzhalter 13">
            <a:extLst>
              <a:ext uri="{FF2B5EF4-FFF2-40B4-BE49-F238E27FC236}">
                <a16:creationId xmlns:a16="http://schemas.microsoft.com/office/drawing/2014/main" id="{33054A9B-4AD2-A90D-209B-574C6F598A3F}"/>
              </a:ext>
            </a:extLst>
          </p:cNvPr>
          <p:cNvSpPr>
            <a:spLocks noGrp="1"/>
          </p:cNvSpPr>
          <p:nvPr>
            <p:ph type="ftr" sz="quarter" idx="23"/>
          </p:nvPr>
        </p:nvSpPr>
        <p:spPr/>
        <p:txBody>
          <a:bodyPr/>
          <a:lstStyle/>
          <a:p>
            <a:endParaRPr lang="de-DE" dirty="0"/>
          </a:p>
        </p:txBody>
      </p:sp>
      <p:sp>
        <p:nvSpPr>
          <p:cNvPr id="15" name="Foliennummernplatzhalter 14">
            <a:extLst>
              <a:ext uri="{FF2B5EF4-FFF2-40B4-BE49-F238E27FC236}">
                <a16:creationId xmlns:a16="http://schemas.microsoft.com/office/drawing/2014/main" id="{B0BE6052-F9A9-24FC-9643-05140965674F}"/>
              </a:ext>
            </a:extLst>
          </p:cNvPr>
          <p:cNvSpPr>
            <a:spLocks noGrp="1"/>
          </p:cNvSpPr>
          <p:nvPr>
            <p:ph type="sldNum" sz="quarter" idx="24"/>
          </p:nvPr>
        </p:nvSpPr>
        <p:spPr/>
        <p:txBody>
          <a:bodyPr/>
          <a:lstStyle/>
          <a:p>
            <a:fld id="{25B0E64C-8279-5447-BC35-6ED0AC8D0AF7}" type="slidenum">
              <a:rPr lang="de-DE" smtClean="0"/>
              <a:pPr/>
              <a:t>2</a:t>
            </a:fld>
            <a:endParaRPr lang="de-DE" dirty="0"/>
          </a:p>
        </p:txBody>
      </p:sp>
      <p:sp>
        <p:nvSpPr>
          <p:cNvPr id="2" name="Rechteck: abgerundete Ecken 1">
            <a:extLst>
              <a:ext uri="{FF2B5EF4-FFF2-40B4-BE49-F238E27FC236}">
                <a16:creationId xmlns:a16="http://schemas.microsoft.com/office/drawing/2014/main" id="{C46E0CF3-6094-46C4-8997-C0746A50CAC2}"/>
              </a:ext>
            </a:extLst>
          </p:cNvPr>
          <p:cNvSpPr/>
          <p:nvPr/>
        </p:nvSpPr>
        <p:spPr>
          <a:xfrm>
            <a:off x="389888" y="1074567"/>
            <a:ext cx="11024345" cy="1237709"/>
          </a:xfrm>
          <a:prstGeom prst="round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r>
              <a:rPr lang="de-DE" sz="1400" b="1" dirty="0">
                <a:solidFill>
                  <a:schemeClr val="bg2"/>
                </a:solidFill>
                <a:latin typeface="Euclid Circular A" panose="020B0504000000000000" pitchFamily="34" charset="0"/>
                <a:ea typeface="Euclid Circular A" panose="020B0504000000000000" pitchFamily="34" charset="0"/>
              </a:rPr>
              <a:t>Bias</a:t>
            </a:r>
            <a:r>
              <a:rPr lang="de-DE" sz="1400" dirty="0">
                <a:solidFill>
                  <a:schemeClr val="bg2"/>
                </a:solidFill>
                <a:latin typeface="Euclid Circular A" panose="020B0504000000000000" pitchFamily="34" charset="0"/>
                <a:ea typeface="Euclid Circular A" panose="020B0504000000000000" pitchFamily="34" charset="0"/>
              </a:rPr>
              <a:t>: 	Unter einem „</a:t>
            </a:r>
            <a:r>
              <a:rPr lang="de-DE" sz="1400" i="1" dirty="0" err="1">
                <a:solidFill>
                  <a:schemeClr val="bg2"/>
                </a:solidFill>
                <a:latin typeface="Euclid Circular A" panose="020B0504000000000000" pitchFamily="34" charset="0"/>
                <a:ea typeface="Euclid Circular A" panose="020B0504000000000000" pitchFamily="34" charset="0"/>
              </a:rPr>
              <a:t>bias</a:t>
            </a:r>
            <a:r>
              <a:rPr lang="de-DE" sz="1400" dirty="0">
                <a:solidFill>
                  <a:schemeClr val="bg2"/>
                </a:solidFill>
                <a:latin typeface="Euclid Circular A" panose="020B0504000000000000" pitchFamily="34" charset="0"/>
                <a:ea typeface="Euclid Circular A" panose="020B0504000000000000" pitchFamily="34" charset="0"/>
              </a:rPr>
              <a:t>“ versteht man eine systematische kognitive Verzerrung der Wahrnehmung und Beurteilung, wie zum Beispiel Stereotype. </a:t>
            </a:r>
            <a:r>
              <a:rPr lang="de-DE" sz="1400" i="1" dirty="0" err="1">
                <a:solidFill>
                  <a:schemeClr val="bg2"/>
                </a:solidFill>
                <a:latin typeface="Euclid Circular A" panose="020B0504000000000000" pitchFamily="34" charset="0"/>
                <a:ea typeface="Euclid Circular A" panose="020B0504000000000000" pitchFamily="34" charset="0"/>
              </a:rPr>
              <a:t>Biases</a:t>
            </a:r>
            <a:r>
              <a:rPr lang="de-DE" sz="1400" dirty="0">
                <a:solidFill>
                  <a:schemeClr val="bg2"/>
                </a:solidFill>
                <a:latin typeface="Euclid Circular A" panose="020B0504000000000000" pitchFamily="34" charset="0"/>
                <a:ea typeface="Euclid Circular A" panose="020B0504000000000000" pitchFamily="34" charset="0"/>
              </a:rPr>
              <a:t> bleiben in der Regel unterbewusst (</a:t>
            </a:r>
            <a:r>
              <a:rPr lang="de-DE" sz="1400" i="1" dirty="0" err="1">
                <a:solidFill>
                  <a:schemeClr val="bg2"/>
                </a:solidFill>
                <a:latin typeface="Euclid Circular A" panose="020B0504000000000000" pitchFamily="34" charset="0"/>
                <a:ea typeface="Euclid Circular A" panose="020B0504000000000000" pitchFamily="34" charset="0"/>
              </a:rPr>
              <a:t>unconscious</a:t>
            </a:r>
            <a:r>
              <a:rPr lang="de-DE" sz="1400" i="1" dirty="0">
                <a:solidFill>
                  <a:schemeClr val="bg2"/>
                </a:solidFill>
                <a:latin typeface="Euclid Circular A" panose="020B0504000000000000" pitchFamily="34" charset="0"/>
                <a:ea typeface="Euclid Circular A" panose="020B0504000000000000" pitchFamily="34" charset="0"/>
              </a:rPr>
              <a:t> </a:t>
            </a:r>
            <a:r>
              <a:rPr lang="de-DE" sz="1400" i="1" dirty="0" err="1">
                <a:solidFill>
                  <a:schemeClr val="bg2"/>
                </a:solidFill>
                <a:latin typeface="Euclid Circular A" panose="020B0504000000000000" pitchFamily="34" charset="0"/>
                <a:ea typeface="Euclid Circular A" panose="020B0504000000000000" pitchFamily="34" charset="0"/>
              </a:rPr>
              <a:t>bias</a:t>
            </a:r>
            <a:r>
              <a:rPr lang="de-DE" sz="1400" dirty="0">
                <a:solidFill>
                  <a:schemeClr val="bg2"/>
                </a:solidFill>
                <a:latin typeface="Euclid Circular A" panose="020B0504000000000000" pitchFamily="34" charset="0"/>
                <a:ea typeface="Euclid Circular A" panose="020B0504000000000000" pitchFamily="34" charset="0"/>
              </a:rPr>
              <a:t>). </a:t>
            </a:r>
            <a:r>
              <a:rPr lang="de-DE" sz="1400" i="1" dirty="0" err="1">
                <a:solidFill>
                  <a:schemeClr val="bg2"/>
                </a:solidFill>
                <a:latin typeface="Euclid Circular A" panose="020B0504000000000000" pitchFamily="34" charset="0"/>
                <a:ea typeface="Euclid Circular A" panose="020B0504000000000000" pitchFamily="34" charset="0"/>
              </a:rPr>
              <a:t>Biases</a:t>
            </a:r>
            <a:r>
              <a:rPr lang="de-DE" sz="1400" dirty="0">
                <a:solidFill>
                  <a:schemeClr val="bg2"/>
                </a:solidFill>
                <a:latin typeface="Euclid Circular A" panose="020B0504000000000000" pitchFamily="34" charset="0"/>
                <a:ea typeface="Euclid Circular A" panose="020B0504000000000000" pitchFamily="34" charset="0"/>
              </a:rPr>
              <a:t> haben evolutionären Wert: Unsere Umwelt in Schubladen zu stecken, erlaubt es uns, schneller auf neue Informationen reagieren zu können. Allerdings können auf diese Art und Weise auch wichtige Differenzierungen unberücksichtigt bleiben.</a:t>
            </a:r>
          </a:p>
        </p:txBody>
      </p:sp>
      <p:sp>
        <p:nvSpPr>
          <p:cNvPr id="16" name="Rechteck: abgerundete Ecken 15">
            <a:extLst>
              <a:ext uri="{FF2B5EF4-FFF2-40B4-BE49-F238E27FC236}">
                <a16:creationId xmlns:a16="http://schemas.microsoft.com/office/drawing/2014/main" id="{1A153992-9FE7-4507-BF25-446FDDC5D658}"/>
              </a:ext>
            </a:extLst>
          </p:cNvPr>
          <p:cNvSpPr/>
          <p:nvPr/>
        </p:nvSpPr>
        <p:spPr>
          <a:xfrm>
            <a:off x="389888" y="2519417"/>
            <a:ext cx="11024345" cy="2081027"/>
          </a:xfrm>
          <a:prstGeom prst="round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just"/>
            <a:r>
              <a:rPr lang="de-DE" sz="1600" b="1" dirty="0">
                <a:solidFill>
                  <a:schemeClr val="bg2"/>
                </a:solidFill>
                <a:latin typeface="Euclid Circular A" panose="020B0504000000000000" pitchFamily="34" charset="0"/>
                <a:ea typeface="Euclid Circular A" panose="020B0504000000000000" pitchFamily="34" charset="0"/>
              </a:rPr>
              <a:t>AI Bias</a:t>
            </a:r>
            <a:r>
              <a:rPr lang="de-DE" sz="1600" dirty="0">
                <a:solidFill>
                  <a:schemeClr val="bg2"/>
                </a:solidFill>
                <a:latin typeface="Euclid Circular A" panose="020B0504000000000000" pitchFamily="34" charset="0"/>
                <a:ea typeface="Euclid Circular A" panose="020B0504000000000000" pitchFamily="34" charset="0"/>
              </a:rPr>
              <a:t>:	Unter „</a:t>
            </a:r>
            <a:r>
              <a:rPr lang="de-DE" sz="1600" i="1" dirty="0">
                <a:solidFill>
                  <a:schemeClr val="bg2"/>
                </a:solidFill>
                <a:latin typeface="Euclid Circular A" panose="020B0504000000000000" pitchFamily="34" charset="0"/>
                <a:ea typeface="Euclid Circular A" panose="020B0504000000000000" pitchFamily="34" charset="0"/>
              </a:rPr>
              <a:t>AI Bias</a:t>
            </a:r>
            <a:r>
              <a:rPr lang="de-DE" sz="1600" dirty="0">
                <a:solidFill>
                  <a:schemeClr val="bg2"/>
                </a:solidFill>
                <a:latin typeface="Euclid Circular A" panose="020B0504000000000000" pitchFamily="34" charset="0"/>
                <a:ea typeface="Euclid Circular A" panose="020B0504000000000000" pitchFamily="34" charset="0"/>
              </a:rPr>
              <a:t>“ (auch: „</a:t>
            </a:r>
            <a:r>
              <a:rPr lang="de-DE" sz="1600" i="1" dirty="0" err="1">
                <a:solidFill>
                  <a:schemeClr val="bg2"/>
                </a:solidFill>
                <a:latin typeface="Euclid Circular A" panose="020B0504000000000000" pitchFamily="34" charset="0"/>
                <a:ea typeface="Euclid Circular A" panose="020B0504000000000000" pitchFamily="34" charset="0"/>
              </a:rPr>
              <a:t>machine</a:t>
            </a:r>
            <a:r>
              <a:rPr lang="de-DE" sz="1600" i="1" dirty="0">
                <a:solidFill>
                  <a:schemeClr val="bg2"/>
                </a:solidFill>
                <a:latin typeface="Euclid Circular A" panose="020B0504000000000000" pitchFamily="34" charset="0"/>
                <a:ea typeface="Euclid Circular A" panose="020B0504000000000000" pitchFamily="34" charset="0"/>
              </a:rPr>
              <a:t> </a:t>
            </a:r>
            <a:r>
              <a:rPr lang="de-DE" sz="1600" i="1" dirty="0" err="1">
                <a:solidFill>
                  <a:schemeClr val="bg2"/>
                </a:solidFill>
                <a:latin typeface="Euclid Circular A" panose="020B0504000000000000" pitchFamily="34" charset="0"/>
                <a:ea typeface="Euclid Circular A" panose="020B0504000000000000" pitchFamily="34" charset="0"/>
              </a:rPr>
              <a:t>learning</a:t>
            </a:r>
            <a:r>
              <a:rPr lang="de-DE" sz="1600" i="1" dirty="0">
                <a:solidFill>
                  <a:schemeClr val="bg2"/>
                </a:solidFill>
                <a:latin typeface="Euclid Circular A" panose="020B0504000000000000" pitchFamily="34" charset="0"/>
                <a:ea typeface="Euclid Circular A" panose="020B0504000000000000" pitchFamily="34" charset="0"/>
              </a:rPr>
              <a:t> </a:t>
            </a:r>
            <a:r>
              <a:rPr lang="de-DE" sz="1600" i="1" dirty="0" err="1">
                <a:solidFill>
                  <a:schemeClr val="bg2"/>
                </a:solidFill>
                <a:latin typeface="Euclid Circular A" panose="020B0504000000000000" pitchFamily="34" charset="0"/>
                <a:ea typeface="Euclid Circular A" panose="020B0504000000000000" pitchFamily="34" charset="0"/>
              </a:rPr>
              <a:t>bias</a:t>
            </a:r>
            <a:r>
              <a:rPr lang="de-DE" sz="1600" dirty="0">
                <a:solidFill>
                  <a:schemeClr val="bg2"/>
                </a:solidFill>
                <a:latin typeface="Euclid Circular A" panose="020B0504000000000000" pitchFamily="34" charset="0"/>
                <a:ea typeface="Euclid Circular A" panose="020B0504000000000000" pitchFamily="34" charset="0"/>
              </a:rPr>
              <a:t>“, „</a:t>
            </a:r>
            <a:r>
              <a:rPr lang="de-DE" sz="1600" i="1" dirty="0" err="1">
                <a:solidFill>
                  <a:schemeClr val="bg2"/>
                </a:solidFill>
                <a:latin typeface="Euclid Circular A" panose="020B0504000000000000" pitchFamily="34" charset="0"/>
                <a:ea typeface="Euclid Circular A" panose="020B0504000000000000" pitchFamily="34" charset="0"/>
              </a:rPr>
              <a:t>algorithmic</a:t>
            </a:r>
            <a:r>
              <a:rPr lang="de-DE" sz="1600" i="1" dirty="0">
                <a:solidFill>
                  <a:schemeClr val="bg2"/>
                </a:solidFill>
                <a:latin typeface="Euclid Circular A" panose="020B0504000000000000" pitchFamily="34" charset="0"/>
                <a:ea typeface="Euclid Circular A" panose="020B0504000000000000" pitchFamily="34" charset="0"/>
              </a:rPr>
              <a:t> </a:t>
            </a:r>
            <a:r>
              <a:rPr lang="de-DE" sz="1600" i="1" dirty="0" err="1">
                <a:solidFill>
                  <a:schemeClr val="bg2"/>
                </a:solidFill>
                <a:latin typeface="Euclid Circular A" panose="020B0504000000000000" pitchFamily="34" charset="0"/>
                <a:ea typeface="Euclid Circular A" panose="020B0504000000000000" pitchFamily="34" charset="0"/>
              </a:rPr>
              <a:t>bias</a:t>
            </a:r>
            <a:r>
              <a:rPr lang="de-DE" sz="1600" dirty="0">
                <a:solidFill>
                  <a:schemeClr val="bg2"/>
                </a:solidFill>
                <a:latin typeface="Euclid Circular A" panose="020B0504000000000000" pitchFamily="34" charset="0"/>
                <a:ea typeface="Euclid Circular A" panose="020B0504000000000000" pitchFamily="34" charset="0"/>
              </a:rPr>
              <a:t>“) versteht man das Auftreten von systematisch verzerrten Ergebnissen von KI-Systemen. Die häufige Ursache davon ist eine entsprechende Verzerrung in den Datensätzen, mit denen die KI trainiert wurde. Eine solche Verzerrung kann insbesondere aufgrund der folgenden zwei Mechanismen auftreten:</a:t>
            </a:r>
          </a:p>
        </p:txBody>
      </p:sp>
      <p:sp>
        <p:nvSpPr>
          <p:cNvPr id="17" name="Textfeld 16">
            <a:extLst>
              <a:ext uri="{FF2B5EF4-FFF2-40B4-BE49-F238E27FC236}">
                <a16:creationId xmlns:a16="http://schemas.microsoft.com/office/drawing/2014/main" id="{002011BA-30AA-40A9-8889-5E5F5D72A183}"/>
              </a:ext>
            </a:extLst>
          </p:cNvPr>
          <p:cNvSpPr txBox="1"/>
          <p:nvPr/>
        </p:nvSpPr>
        <p:spPr>
          <a:xfrm>
            <a:off x="387984" y="4295744"/>
            <a:ext cx="5127477" cy="1646605"/>
          </a:xfrm>
          <a:prstGeom prst="rect">
            <a:avLst/>
          </a:prstGeom>
          <a:solidFill>
            <a:srgbClr val="C00000"/>
          </a:solidFill>
        </p:spPr>
        <p:txBody>
          <a:bodyPr wrap="square" rtlCol="0">
            <a:spAutoFit/>
          </a:bodyPr>
          <a:lstStyle/>
          <a:p>
            <a:pPr algn="just"/>
            <a:r>
              <a:rPr lang="de-DE" sz="1600" b="1" dirty="0">
                <a:solidFill>
                  <a:schemeClr val="bg1"/>
                </a:solidFill>
                <a:latin typeface="Euclid Circular A" panose="020B0504000000000000" pitchFamily="34" charset="0"/>
                <a:ea typeface="Euclid Circular A" panose="020B0504000000000000" pitchFamily="34" charset="0"/>
              </a:rPr>
              <a:t>  1)   Bias in den Datensätzen</a:t>
            </a:r>
          </a:p>
          <a:p>
            <a:pPr algn="just">
              <a:spcBef>
                <a:spcPts val="600"/>
              </a:spcBef>
            </a:pPr>
            <a:r>
              <a:rPr lang="de-DE" sz="1600" i="1" dirty="0">
                <a:solidFill>
                  <a:schemeClr val="bg1"/>
                </a:solidFill>
                <a:latin typeface="Euclid Circular A" panose="020B0504000000000000" pitchFamily="34" charset="0"/>
                <a:ea typeface="Euclid Circular A" panose="020B0504000000000000" pitchFamily="34" charset="0"/>
              </a:rPr>
              <a:t>Viele KI-Systeme versuchen Ergebnisse zu erzeugen, die den Mustern in ihren Trainingsdaten entsprechen. Wenn also die Trainingsdaten bereits einen Bias beinhalten, werden es die Ergebnisse der KI vermutlich auch tun.</a:t>
            </a:r>
          </a:p>
        </p:txBody>
      </p:sp>
      <p:sp>
        <p:nvSpPr>
          <p:cNvPr id="18" name="Textfeld 17">
            <a:extLst>
              <a:ext uri="{FF2B5EF4-FFF2-40B4-BE49-F238E27FC236}">
                <a16:creationId xmlns:a16="http://schemas.microsoft.com/office/drawing/2014/main" id="{6BE2AE7F-2231-45E5-9341-78ACCB7D240A}"/>
              </a:ext>
            </a:extLst>
          </p:cNvPr>
          <p:cNvSpPr txBox="1"/>
          <p:nvPr/>
        </p:nvSpPr>
        <p:spPr>
          <a:xfrm>
            <a:off x="6286756" y="4265155"/>
            <a:ext cx="5127477" cy="1646605"/>
          </a:xfrm>
          <a:prstGeom prst="rect">
            <a:avLst/>
          </a:prstGeom>
          <a:solidFill>
            <a:srgbClr val="C00000"/>
          </a:solidFill>
        </p:spPr>
        <p:txBody>
          <a:bodyPr wrap="square" rtlCol="0">
            <a:spAutoFit/>
          </a:bodyPr>
          <a:lstStyle/>
          <a:p>
            <a:pPr algn="just"/>
            <a:r>
              <a:rPr lang="de-DE" sz="1600" b="1" dirty="0">
                <a:solidFill>
                  <a:schemeClr val="bg1"/>
                </a:solidFill>
                <a:latin typeface="Euclid Circular A" panose="020B0504000000000000" pitchFamily="34" charset="0"/>
                <a:ea typeface="Euclid Circular A" panose="020B0504000000000000" pitchFamily="34" charset="0"/>
              </a:rPr>
              <a:t>  2)   nicht-repräsentative Datensätze</a:t>
            </a:r>
          </a:p>
          <a:p>
            <a:pPr algn="just">
              <a:spcBef>
                <a:spcPts val="600"/>
              </a:spcBef>
            </a:pPr>
            <a:r>
              <a:rPr lang="de-DE" sz="1600" i="1" dirty="0">
                <a:solidFill>
                  <a:schemeClr val="bg1"/>
                </a:solidFill>
                <a:latin typeface="Euclid Circular A" panose="020B0504000000000000" pitchFamily="34" charset="0"/>
                <a:ea typeface="Euclid Circular A" panose="020B0504000000000000" pitchFamily="34" charset="0"/>
              </a:rPr>
              <a:t>KI-Systeme lernen von den Datensätzen, die sie zur Verfügung gestellt bekommen. Sind diese Datensätze in Hinblick auf relevante Faktoren nicht ausgewogen, kann es zu Verzerrungen zugunsten mancher dieser Faktoren kommen.</a:t>
            </a:r>
          </a:p>
        </p:txBody>
      </p:sp>
    </p:spTree>
    <p:extLst>
      <p:ext uri="{BB962C8B-B14F-4D97-AF65-F5344CB8AC3E}">
        <p14:creationId xmlns:p14="http://schemas.microsoft.com/office/powerpoint/2010/main" val="55838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9C2CED2A-EEF9-B09B-7DE9-1EDEB2370DF8}"/>
              </a:ext>
            </a:extLst>
          </p:cNvPr>
          <p:cNvSpPr>
            <a:spLocks noGrp="1"/>
          </p:cNvSpPr>
          <p:nvPr>
            <p:ph type="body" idx="1"/>
          </p:nvPr>
        </p:nvSpPr>
        <p:spPr>
          <a:xfrm>
            <a:off x="193990" y="1016000"/>
            <a:ext cx="11805923" cy="5257800"/>
          </a:xfrm>
        </p:spPr>
        <p:txBody>
          <a:bodyPr anchor="ctr"/>
          <a:lstStyle/>
          <a:p>
            <a:pPr marL="342900" indent="-342900">
              <a:lnSpc>
                <a:spcPct val="100000"/>
              </a:lnSpc>
              <a:buFontTx/>
              <a:buChar char="-"/>
            </a:pPr>
            <a:endParaRPr lang="de-DE" b="0" dirty="0">
              <a:solidFill>
                <a:schemeClr val="bg2"/>
              </a:solidFill>
            </a:endParaRPr>
          </a:p>
          <a:p>
            <a:endParaRPr lang="de-DE" dirty="0"/>
          </a:p>
        </p:txBody>
      </p:sp>
      <p:sp>
        <p:nvSpPr>
          <p:cNvPr id="11" name="Inhaltsplatzhalter 10">
            <a:extLst>
              <a:ext uri="{FF2B5EF4-FFF2-40B4-BE49-F238E27FC236}">
                <a16:creationId xmlns:a16="http://schemas.microsoft.com/office/drawing/2014/main" id="{3A30DADF-17C8-ECB1-85CD-5E9E424D7425}"/>
              </a:ext>
            </a:extLst>
          </p:cNvPr>
          <p:cNvSpPr>
            <a:spLocks noGrp="1"/>
          </p:cNvSpPr>
          <p:nvPr>
            <p:ph sz="half" idx="21"/>
          </p:nvPr>
        </p:nvSpPr>
        <p:spPr/>
        <p:txBody>
          <a:bodyPr/>
          <a:lstStyle/>
          <a:p>
            <a:endParaRPr lang="de-DE"/>
          </a:p>
        </p:txBody>
      </p:sp>
      <p:sp>
        <p:nvSpPr>
          <p:cNvPr id="12" name="Titel 11">
            <a:extLst>
              <a:ext uri="{FF2B5EF4-FFF2-40B4-BE49-F238E27FC236}">
                <a16:creationId xmlns:a16="http://schemas.microsoft.com/office/drawing/2014/main" id="{3CCCB66B-9AB1-69CB-DB5B-30F85CD4D217}"/>
              </a:ext>
            </a:extLst>
          </p:cNvPr>
          <p:cNvSpPr>
            <a:spLocks noGrp="1"/>
          </p:cNvSpPr>
          <p:nvPr>
            <p:ph type="title"/>
          </p:nvPr>
        </p:nvSpPr>
        <p:spPr/>
        <p:txBody>
          <a:bodyPr/>
          <a:lstStyle/>
          <a:p>
            <a:r>
              <a:rPr lang="de-DE" dirty="0"/>
              <a:t>Bias</a:t>
            </a:r>
          </a:p>
        </p:txBody>
      </p:sp>
      <p:sp>
        <p:nvSpPr>
          <p:cNvPr id="13" name="Datumsplatzhalter 12">
            <a:extLst>
              <a:ext uri="{FF2B5EF4-FFF2-40B4-BE49-F238E27FC236}">
                <a16:creationId xmlns:a16="http://schemas.microsoft.com/office/drawing/2014/main" id="{EEAA3ACC-E7DD-1945-9A45-2B1D9E04951D}"/>
              </a:ext>
            </a:extLst>
          </p:cNvPr>
          <p:cNvSpPr>
            <a:spLocks noGrp="1"/>
          </p:cNvSpPr>
          <p:nvPr>
            <p:ph type="dt" sz="half" idx="22"/>
          </p:nvPr>
        </p:nvSpPr>
        <p:spPr/>
        <p:txBody>
          <a:bodyPr/>
          <a:lstStyle/>
          <a:p>
            <a:fld id="{D1DA7149-BB88-7540-B6BD-510FD134D08C}" type="datetime4">
              <a:rPr lang="de-DE" smtClean="0"/>
              <a:pPr/>
              <a:t>10. Dezember 2025</a:t>
            </a:fld>
            <a:endParaRPr lang="de-DE" dirty="0"/>
          </a:p>
        </p:txBody>
      </p:sp>
      <p:sp>
        <p:nvSpPr>
          <p:cNvPr id="14" name="Fußzeilenplatzhalter 13">
            <a:extLst>
              <a:ext uri="{FF2B5EF4-FFF2-40B4-BE49-F238E27FC236}">
                <a16:creationId xmlns:a16="http://schemas.microsoft.com/office/drawing/2014/main" id="{33054A9B-4AD2-A90D-209B-574C6F598A3F}"/>
              </a:ext>
            </a:extLst>
          </p:cNvPr>
          <p:cNvSpPr>
            <a:spLocks noGrp="1"/>
          </p:cNvSpPr>
          <p:nvPr>
            <p:ph type="ftr" sz="quarter" idx="23"/>
          </p:nvPr>
        </p:nvSpPr>
        <p:spPr/>
        <p:txBody>
          <a:bodyPr/>
          <a:lstStyle/>
          <a:p>
            <a:endParaRPr lang="de-DE" dirty="0"/>
          </a:p>
        </p:txBody>
      </p:sp>
      <p:sp>
        <p:nvSpPr>
          <p:cNvPr id="15" name="Foliennummernplatzhalter 14">
            <a:extLst>
              <a:ext uri="{FF2B5EF4-FFF2-40B4-BE49-F238E27FC236}">
                <a16:creationId xmlns:a16="http://schemas.microsoft.com/office/drawing/2014/main" id="{B0BE6052-F9A9-24FC-9643-05140965674F}"/>
              </a:ext>
            </a:extLst>
          </p:cNvPr>
          <p:cNvSpPr>
            <a:spLocks noGrp="1"/>
          </p:cNvSpPr>
          <p:nvPr>
            <p:ph type="sldNum" sz="quarter" idx="24"/>
          </p:nvPr>
        </p:nvSpPr>
        <p:spPr/>
        <p:txBody>
          <a:bodyPr/>
          <a:lstStyle/>
          <a:p>
            <a:fld id="{25B0E64C-8279-5447-BC35-6ED0AC8D0AF7}" type="slidenum">
              <a:rPr lang="de-DE" smtClean="0"/>
              <a:pPr/>
              <a:t>3</a:t>
            </a:fld>
            <a:endParaRPr lang="de-DE" dirty="0"/>
          </a:p>
        </p:txBody>
      </p:sp>
      <p:sp>
        <p:nvSpPr>
          <p:cNvPr id="2" name="Rechteck: abgerundete Ecken 1">
            <a:extLst>
              <a:ext uri="{FF2B5EF4-FFF2-40B4-BE49-F238E27FC236}">
                <a16:creationId xmlns:a16="http://schemas.microsoft.com/office/drawing/2014/main" id="{C46E0CF3-6094-46C4-8997-C0746A50CAC2}"/>
              </a:ext>
            </a:extLst>
          </p:cNvPr>
          <p:cNvSpPr/>
          <p:nvPr/>
        </p:nvSpPr>
        <p:spPr>
          <a:xfrm>
            <a:off x="389889" y="1074567"/>
            <a:ext cx="11276594" cy="4901966"/>
          </a:xfrm>
          <a:prstGeom prst="round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r>
              <a:rPr lang="de-DE" sz="1600" b="1" dirty="0">
                <a:solidFill>
                  <a:srgbClr val="C00000"/>
                </a:solidFill>
                <a:latin typeface="Euclid Circular A" panose="020B0504000000000000" pitchFamily="34" charset="0"/>
                <a:ea typeface="Euclid Circular A" panose="020B0504000000000000" pitchFamily="34" charset="0"/>
              </a:rPr>
              <a:t>Fallbeispiel 1</a:t>
            </a:r>
            <a:r>
              <a:rPr lang="de-DE" sz="1600" dirty="0">
                <a:solidFill>
                  <a:schemeClr val="bg2"/>
                </a:solidFill>
                <a:latin typeface="Euclid Circular A" panose="020B0504000000000000" pitchFamily="34" charset="0"/>
                <a:ea typeface="Euclid Circular A" panose="020B0504000000000000" pitchFamily="34" charset="0"/>
              </a:rPr>
              <a:t>:	Amazons </a:t>
            </a:r>
            <a:r>
              <a:rPr lang="de-DE" sz="1600" dirty="0" err="1">
                <a:solidFill>
                  <a:schemeClr val="bg2"/>
                </a:solidFill>
                <a:latin typeface="Euclid Circular A" panose="020B0504000000000000" pitchFamily="34" charset="0"/>
                <a:ea typeface="Euclid Circular A" panose="020B0504000000000000" pitchFamily="34" charset="0"/>
              </a:rPr>
              <a:t>recruiting</a:t>
            </a:r>
            <a:r>
              <a:rPr lang="de-DE" sz="1600" dirty="0">
                <a:solidFill>
                  <a:schemeClr val="bg2"/>
                </a:solidFill>
                <a:latin typeface="Euclid Circular A" panose="020B0504000000000000" pitchFamily="34" charset="0"/>
                <a:ea typeface="Euclid Circular A" panose="020B0504000000000000" pitchFamily="34" charset="0"/>
              </a:rPr>
              <a:t> AI</a:t>
            </a:r>
          </a:p>
          <a:p>
            <a:r>
              <a:rPr lang="de-DE" sz="1600" b="1" i="1" dirty="0">
                <a:solidFill>
                  <a:schemeClr val="bg2"/>
                </a:solidFill>
                <a:latin typeface="Euclid Circular A" panose="020B0504000000000000" pitchFamily="34" charset="0"/>
                <a:ea typeface="Euclid Circular A" panose="020B0504000000000000" pitchFamily="34" charset="0"/>
              </a:rPr>
              <a:t>Bias in den Datensätzen</a:t>
            </a:r>
            <a:endParaRPr lang="de-DE" sz="1600" b="1" dirty="0">
              <a:solidFill>
                <a:schemeClr val="bg2"/>
              </a:solidFill>
              <a:latin typeface="Euclid Circular A" panose="020B0504000000000000" pitchFamily="34" charset="0"/>
              <a:ea typeface="Euclid Circular A" panose="020B0504000000000000" pitchFamily="34" charset="0"/>
            </a:endParaRPr>
          </a:p>
          <a:p>
            <a:pPr algn="just">
              <a:spcBef>
                <a:spcPts val="1800"/>
              </a:spcBef>
              <a:spcAft>
                <a:spcPts val="600"/>
              </a:spcAft>
            </a:pPr>
            <a:r>
              <a:rPr lang="de-DE" sz="1600" i="1" dirty="0">
                <a:solidFill>
                  <a:schemeClr val="bg2"/>
                </a:solidFill>
                <a:latin typeface="Euclid Circular A" panose="020B0504000000000000" pitchFamily="34" charset="0"/>
                <a:ea typeface="Euclid Circular A" panose="020B0504000000000000" pitchFamily="34" charset="0"/>
              </a:rPr>
              <a:t>Das Unternehmen Amazon nutzte eine KI dafür, eingegangene Bewerbungen zu sichten und daraus die geeignetsten auszuwählen. Trainiert wurde das System mit Datensätzen, die die bisherigen </a:t>
            </a:r>
            <a:r>
              <a:rPr lang="de-DE" sz="1600" i="1" dirty="0" err="1">
                <a:solidFill>
                  <a:schemeClr val="bg2"/>
                </a:solidFill>
                <a:latin typeface="Euclid Circular A" panose="020B0504000000000000" pitchFamily="34" charset="0"/>
                <a:ea typeface="Euclid Circular A" panose="020B0504000000000000" pitchFamily="34" charset="0"/>
              </a:rPr>
              <a:t>Einstellungsent</a:t>
            </a:r>
            <a:r>
              <a:rPr lang="de-DE" sz="1600" i="1" dirty="0">
                <a:solidFill>
                  <a:schemeClr val="bg2"/>
                </a:solidFill>
                <a:latin typeface="Euclid Circular A" panose="020B0504000000000000" pitchFamily="34" charset="0"/>
                <a:ea typeface="Euclid Circular A" panose="020B0504000000000000" pitchFamily="34" charset="0"/>
              </a:rPr>
              <a:t>-scheidungen bei Amazon wiederspiegeln. Die bisherigen Einstellungsentscheidungen waren allerdings </a:t>
            </a:r>
            <a:r>
              <a:rPr lang="de-DE" sz="1600" i="1" dirty="0" err="1">
                <a:solidFill>
                  <a:schemeClr val="bg2"/>
                </a:solidFill>
                <a:latin typeface="Euclid Circular A" panose="020B0504000000000000" pitchFamily="34" charset="0"/>
                <a:ea typeface="Euclid Circular A" panose="020B0504000000000000" pitchFamily="34" charset="0"/>
              </a:rPr>
              <a:t>biased</a:t>
            </a:r>
            <a:r>
              <a:rPr lang="de-DE" sz="1600" i="1" dirty="0">
                <a:solidFill>
                  <a:schemeClr val="bg2"/>
                </a:solidFill>
                <a:latin typeface="Euclid Circular A" panose="020B0504000000000000" pitchFamily="34" charset="0"/>
                <a:ea typeface="Euclid Circular A" panose="020B0504000000000000" pitchFamily="34" charset="0"/>
              </a:rPr>
              <a:t> – zugunsten von Männern.</a:t>
            </a:r>
          </a:p>
          <a:p>
            <a:pPr algn="just">
              <a:spcAft>
                <a:spcPts val="600"/>
              </a:spcAft>
            </a:pPr>
            <a:r>
              <a:rPr lang="de-DE" sz="1600" i="1" dirty="0">
                <a:solidFill>
                  <a:schemeClr val="bg2"/>
                </a:solidFill>
                <a:latin typeface="Euclid Circular A" panose="020B0504000000000000" pitchFamily="34" charset="0"/>
                <a:ea typeface="Euclid Circular A" panose="020B0504000000000000" pitchFamily="34" charset="0"/>
              </a:rPr>
              <a:t>Das KI-System identifizierte diesen Zusammenhang und suchte selbstständig nach Indikatoren für das Geschlecht der </a:t>
            </a:r>
            <a:r>
              <a:rPr lang="de-DE" sz="1600" i="1" dirty="0" err="1">
                <a:solidFill>
                  <a:schemeClr val="bg2"/>
                </a:solidFill>
                <a:latin typeface="Euclid Circular A" panose="020B0504000000000000" pitchFamily="34" charset="0"/>
                <a:ea typeface="Euclid Circular A" panose="020B0504000000000000" pitchFamily="34" charset="0"/>
              </a:rPr>
              <a:t>Bewerber:innen</a:t>
            </a:r>
            <a:r>
              <a:rPr lang="de-DE" sz="1600" i="1" dirty="0">
                <a:solidFill>
                  <a:schemeClr val="bg2"/>
                </a:solidFill>
                <a:latin typeface="Euclid Circular A" panose="020B0504000000000000" pitchFamily="34" charset="0"/>
                <a:ea typeface="Euclid Circular A" panose="020B0504000000000000" pitchFamily="34" charset="0"/>
              </a:rPr>
              <a:t>, obwohl dieses in den Bewerbungen eigentlich nicht enthalten war. So können bspw. nur Frauen Teil des „Frauen-Schachteams“ ihrer Schule sein, während Männer in höherem Maße bestimmte aggressive Formulierungen verwenden.</a:t>
            </a:r>
          </a:p>
          <a:p>
            <a:pPr algn="just"/>
            <a:r>
              <a:rPr lang="de-DE" sz="1600" i="1" dirty="0">
                <a:solidFill>
                  <a:schemeClr val="bg2"/>
                </a:solidFill>
                <a:latin typeface="Euclid Circular A" panose="020B0504000000000000" pitchFamily="34" charset="0"/>
                <a:ea typeface="Euclid Circular A" panose="020B0504000000000000" pitchFamily="34" charset="0"/>
              </a:rPr>
              <a:t>Das Ergebnis war, dass Bewerbungen von Männern bei gleicher Eignung durch die KI bevorzugt wurden.</a:t>
            </a:r>
          </a:p>
        </p:txBody>
      </p:sp>
    </p:spTree>
    <p:extLst>
      <p:ext uri="{BB962C8B-B14F-4D97-AF65-F5344CB8AC3E}">
        <p14:creationId xmlns:p14="http://schemas.microsoft.com/office/powerpoint/2010/main" val="84518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9C2CED2A-EEF9-B09B-7DE9-1EDEB2370DF8}"/>
              </a:ext>
            </a:extLst>
          </p:cNvPr>
          <p:cNvSpPr>
            <a:spLocks noGrp="1"/>
          </p:cNvSpPr>
          <p:nvPr>
            <p:ph type="body" idx="1"/>
          </p:nvPr>
        </p:nvSpPr>
        <p:spPr>
          <a:xfrm>
            <a:off x="193990" y="1016000"/>
            <a:ext cx="11805923" cy="5257800"/>
          </a:xfrm>
        </p:spPr>
        <p:txBody>
          <a:bodyPr anchor="ctr"/>
          <a:lstStyle/>
          <a:p>
            <a:pPr marL="342900" indent="-342900">
              <a:lnSpc>
                <a:spcPct val="100000"/>
              </a:lnSpc>
              <a:buFontTx/>
              <a:buChar char="-"/>
            </a:pPr>
            <a:endParaRPr lang="de-DE" b="0" dirty="0">
              <a:solidFill>
                <a:schemeClr val="bg2"/>
              </a:solidFill>
            </a:endParaRPr>
          </a:p>
          <a:p>
            <a:endParaRPr lang="de-DE" dirty="0"/>
          </a:p>
        </p:txBody>
      </p:sp>
      <p:sp>
        <p:nvSpPr>
          <p:cNvPr id="11" name="Inhaltsplatzhalter 10">
            <a:extLst>
              <a:ext uri="{FF2B5EF4-FFF2-40B4-BE49-F238E27FC236}">
                <a16:creationId xmlns:a16="http://schemas.microsoft.com/office/drawing/2014/main" id="{3A30DADF-17C8-ECB1-85CD-5E9E424D7425}"/>
              </a:ext>
            </a:extLst>
          </p:cNvPr>
          <p:cNvSpPr>
            <a:spLocks noGrp="1"/>
          </p:cNvSpPr>
          <p:nvPr>
            <p:ph sz="half" idx="21"/>
          </p:nvPr>
        </p:nvSpPr>
        <p:spPr/>
        <p:txBody>
          <a:bodyPr/>
          <a:lstStyle/>
          <a:p>
            <a:endParaRPr lang="de-DE"/>
          </a:p>
        </p:txBody>
      </p:sp>
      <p:sp>
        <p:nvSpPr>
          <p:cNvPr id="12" name="Titel 11">
            <a:extLst>
              <a:ext uri="{FF2B5EF4-FFF2-40B4-BE49-F238E27FC236}">
                <a16:creationId xmlns:a16="http://schemas.microsoft.com/office/drawing/2014/main" id="{3CCCB66B-9AB1-69CB-DB5B-30F85CD4D217}"/>
              </a:ext>
            </a:extLst>
          </p:cNvPr>
          <p:cNvSpPr>
            <a:spLocks noGrp="1"/>
          </p:cNvSpPr>
          <p:nvPr>
            <p:ph type="title"/>
          </p:nvPr>
        </p:nvSpPr>
        <p:spPr/>
        <p:txBody>
          <a:bodyPr/>
          <a:lstStyle/>
          <a:p>
            <a:r>
              <a:rPr lang="de-DE" dirty="0"/>
              <a:t>Bias</a:t>
            </a:r>
          </a:p>
        </p:txBody>
      </p:sp>
      <p:sp>
        <p:nvSpPr>
          <p:cNvPr id="13" name="Datumsplatzhalter 12">
            <a:extLst>
              <a:ext uri="{FF2B5EF4-FFF2-40B4-BE49-F238E27FC236}">
                <a16:creationId xmlns:a16="http://schemas.microsoft.com/office/drawing/2014/main" id="{EEAA3ACC-E7DD-1945-9A45-2B1D9E04951D}"/>
              </a:ext>
            </a:extLst>
          </p:cNvPr>
          <p:cNvSpPr>
            <a:spLocks noGrp="1"/>
          </p:cNvSpPr>
          <p:nvPr>
            <p:ph type="dt" sz="half" idx="22"/>
          </p:nvPr>
        </p:nvSpPr>
        <p:spPr/>
        <p:txBody>
          <a:bodyPr/>
          <a:lstStyle/>
          <a:p>
            <a:fld id="{D1DA7149-BB88-7540-B6BD-510FD134D08C}" type="datetime4">
              <a:rPr lang="de-DE" smtClean="0"/>
              <a:pPr/>
              <a:t>10. Dezember 2025</a:t>
            </a:fld>
            <a:endParaRPr lang="de-DE" dirty="0"/>
          </a:p>
        </p:txBody>
      </p:sp>
      <p:sp>
        <p:nvSpPr>
          <p:cNvPr id="14" name="Fußzeilenplatzhalter 13">
            <a:extLst>
              <a:ext uri="{FF2B5EF4-FFF2-40B4-BE49-F238E27FC236}">
                <a16:creationId xmlns:a16="http://schemas.microsoft.com/office/drawing/2014/main" id="{33054A9B-4AD2-A90D-209B-574C6F598A3F}"/>
              </a:ext>
            </a:extLst>
          </p:cNvPr>
          <p:cNvSpPr>
            <a:spLocks noGrp="1"/>
          </p:cNvSpPr>
          <p:nvPr>
            <p:ph type="ftr" sz="quarter" idx="23"/>
          </p:nvPr>
        </p:nvSpPr>
        <p:spPr/>
        <p:txBody>
          <a:bodyPr/>
          <a:lstStyle/>
          <a:p>
            <a:endParaRPr lang="de-DE" dirty="0"/>
          </a:p>
        </p:txBody>
      </p:sp>
      <p:sp>
        <p:nvSpPr>
          <p:cNvPr id="15" name="Foliennummernplatzhalter 14">
            <a:extLst>
              <a:ext uri="{FF2B5EF4-FFF2-40B4-BE49-F238E27FC236}">
                <a16:creationId xmlns:a16="http://schemas.microsoft.com/office/drawing/2014/main" id="{B0BE6052-F9A9-24FC-9643-05140965674F}"/>
              </a:ext>
            </a:extLst>
          </p:cNvPr>
          <p:cNvSpPr>
            <a:spLocks noGrp="1"/>
          </p:cNvSpPr>
          <p:nvPr>
            <p:ph type="sldNum" sz="quarter" idx="24"/>
          </p:nvPr>
        </p:nvSpPr>
        <p:spPr/>
        <p:txBody>
          <a:bodyPr/>
          <a:lstStyle/>
          <a:p>
            <a:fld id="{25B0E64C-8279-5447-BC35-6ED0AC8D0AF7}" type="slidenum">
              <a:rPr lang="de-DE" smtClean="0"/>
              <a:pPr/>
              <a:t>4</a:t>
            </a:fld>
            <a:endParaRPr lang="de-DE" dirty="0"/>
          </a:p>
        </p:txBody>
      </p:sp>
      <p:sp>
        <p:nvSpPr>
          <p:cNvPr id="2" name="Rechteck: abgerundete Ecken 1">
            <a:extLst>
              <a:ext uri="{FF2B5EF4-FFF2-40B4-BE49-F238E27FC236}">
                <a16:creationId xmlns:a16="http://schemas.microsoft.com/office/drawing/2014/main" id="{C46E0CF3-6094-46C4-8997-C0746A50CAC2}"/>
              </a:ext>
            </a:extLst>
          </p:cNvPr>
          <p:cNvSpPr/>
          <p:nvPr/>
        </p:nvSpPr>
        <p:spPr>
          <a:xfrm>
            <a:off x="389889" y="1074567"/>
            <a:ext cx="11276594" cy="4901966"/>
          </a:xfrm>
          <a:prstGeom prst="round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r>
              <a:rPr lang="de-DE" sz="1600" b="1" dirty="0">
                <a:solidFill>
                  <a:srgbClr val="C00000"/>
                </a:solidFill>
                <a:latin typeface="Euclid Circular A" panose="020B0504000000000000" pitchFamily="34" charset="0"/>
                <a:ea typeface="Euclid Circular A" panose="020B0504000000000000" pitchFamily="34" charset="0"/>
              </a:rPr>
              <a:t>Fallbeispiel 2</a:t>
            </a:r>
            <a:r>
              <a:rPr lang="de-DE" sz="1600" dirty="0">
                <a:solidFill>
                  <a:schemeClr val="bg2"/>
                </a:solidFill>
                <a:latin typeface="Euclid Circular A" panose="020B0504000000000000" pitchFamily="34" charset="0"/>
                <a:ea typeface="Euclid Circular A" panose="020B0504000000000000" pitchFamily="34" charset="0"/>
              </a:rPr>
              <a:t>:	Gesichtserkennungssoftware </a:t>
            </a:r>
            <a:r>
              <a:rPr lang="de-DE" sz="1600" b="1" i="1" dirty="0">
                <a:solidFill>
                  <a:schemeClr val="bg2"/>
                </a:solidFill>
                <a:latin typeface="Euclid Circular A" panose="020B0504000000000000" pitchFamily="34" charset="0"/>
                <a:ea typeface="Euclid Circular A" panose="020B0504000000000000" pitchFamily="34" charset="0"/>
              </a:rPr>
              <a:t>nicht-repräsentative Datensätze</a:t>
            </a:r>
          </a:p>
          <a:p>
            <a:pPr algn="just">
              <a:spcBef>
                <a:spcPts val="1800"/>
              </a:spcBef>
            </a:pPr>
            <a:r>
              <a:rPr lang="de-DE" sz="1600" i="1" dirty="0">
                <a:solidFill>
                  <a:schemeClr val="bg2"/>
                </a:solidFill>
                <a:latin typeface="Euclid Circular A" panose="020B0504000000000000" pitchFamily="34" charset="0"/>
                <a:ea typeface="Euclid Circular A" panose="020B0504000000000000" pitchFamily="34" charset="0"/>
              </a:rPr>
              <a:t>Eine große Studie des IBM untersuchte verschiedene Datensätze, mit denen Gesichtserkennungssoftware trainiert wird. Die meisten untersuchten Datensätze weisen etwa viermal so viele Bilder von hellhäutigen Gesichtern wie Bilder von dunkelhäutigen Gesichtern auf.</a:t>
            </a:r>
          </a:p>
          <a:p>
            <a:pPr algn="just">
              <a:spcBef>
                <a:spcPts val="600"/>
              </a:spcBef>
            </a:pPr>
            <a:r>
              <a:rPr lang="de-DE" sz="1600" i="1" dirty="0">
                <a:solidFill>
                  <a:schemeClr val="bg2"/>
                </a:solidFill>
                <a:latin typeface="Euclid Circular A" panose="020B0504000000000000" pitchFamily="34" charset="0"/>
                <a:ea typeface="Euclid Circular A" panose="020B0504000000000000" pitchFamily="34" charset="0"/>
              </a:rPr>
              <a:t>Die nicht-repräsentative Datengrundlage wirkt sich auf die Leistungsfähigkeit von Gesichtserkennungssoftware in Hinblick auf die Hautfarbe eines zu erkennenden Gesichts aus – hellhäutige Menschen werden besser erkannt als dunkelhäutige.</a:t>
            </a:r>
          </a:p>
          <a:p>
            <a:pPr algn="just">
              <a:spcBef>
                <a:spcPts val="600"/>
              </a:spcBef>
            </a:pPr>
            <a:r>
              <a:rPr lang="de-DE" sz="1600" i="1" dirty="0">
                <a:solidFill>
                  <a:schemeClr val="bg2"/>
                </a:solidFill>
                <a:latin typeface="Euclid Circular A" panose="020B0504000000000000" pitchFamily="34" charset="0"/>
                <a:ea typeface="Euclid Circular A" panose="020B0504000000000000" pitchFamily="34" charset="0"/>
              </a:rPr>
              <a:t>Diese Unterschiede haben Auswirkungen: So nutzen etwa automatisierte Fahrzeuge Gesichtserkennungs-software um Fußgänger als solche zu erkennen. Konkret kann der beschriebene Bias in der Gesichtserkennungs-software also zu einem höheren Unfallrisiko für Personen führen, die in den Trainingsdaten unterrepräsentiert sind.</a:t>
            </a:r>
          </a:p>
        </p:txBody>
      </p:sp>
    </p:spTree>
    <p:extLst>
      <p:ext uri="{BB962C8B-B14F-4D97-AF65-F5344CB8AC3E}">
        <p14:creationId xmlns:p14="http://schemas.microsoft.com/office/powerpoint/2010/main" val="383256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9C2CED2A-EEF9-B09B-7DE9-1EDEB2370DF8}"/>
              </a:ext>
            </a:extLst>
          </p:cNvPr>
          <p:cNvSpPr>
            <a:spLocks noGrp="1"/>
          </p:cNvSpPr>
          <p:nvPr>
            <p:ph type="body" idx="1"/>
          </p:nvPr>
        </p:nvSpPr>
        <p:spPr>
          <a:xfrm>
            <a:off x="193990" y="1016000"/>
            <a:ext cx="11805923" cy="5257800"/>
          </a:xfrm>
        </p:spPr>
        <p:txBody>
          <a:bodyPr anchor="ctr"/>
          <a:lstStyle/>
          <a:p>
            <a:pPr marL="342900" indent="-342900">
              <a:lnSpc>
                <a:spcPct val="100000"/>
              </a:lnSpc>
              <a:buFontTx/>
              <a:buChar char="-"/>
            </a:pPr>
            <a:endParaRPr lang="de-DE" b="0" dirty="0">
              <a:solidFill>
                <a:schemeClr val="bg2"/>
              </a:solidFill>
            </a:endParaRPr>
          </a:p>
          <a:p>
            <a:endParaRPr lang="de-DE" dirty="0"/>
          </a:p>
        </p:txBody>
      </p:sp>
      <p:sp>
        <p:nvSpPr>
          <p:cNvPr id="11" name="Inhaltsplatzhalter 10">
            <a:extLst>
              <a:ext uri="{FF2B5EF4-FFF2-40B4-BE49-F238E27FC236}">
                <a16:creationId xmlns:a16="http://schemas.microsoft.com/office/drawing/2014/main" id="{3A30DADF-17C8-ECB1-85CD-5E9E424D7425}"/>
              </a:ext>
            </a:extLst>
          </p:cNvPr>
          <p:cNvSpPr>
            <a:spLocks noGrp="1"/>
          </p:cNvSpPr>
          <p:nvPr>
            <p:ph sz="half" idx="21"/>
          </p:nvPr>
        </p:nvSpPr>
        <p:spPr/>
        <p:txBody>
          <a:bodyPr/>
          <a:lstStyle/>
          <a:p>
            <a:endParaRPr lang="de-DE"/>
          </a:p>
        </p:txBody>
      </p:sp>
      <p:sp>
        <p:nvSpPr>
          <p:cNvPr id="12" name="Titel 11">
            <a:extLst>
              <a:ext uri="{FF2B5EF4-FFF2-40B4-BE49-F238E27FC236}">
                <a16:creationId xmlns:a16="http://schemas.microsoft.com/office/drawing/2014/main" id="{3CCCB66B-9AB1-69CB-DB5B-30F85CD4D217}"/>
              </a:ext>
            </a:extLst>
          </p:cNvPr>
          <p:cNvSpPr>
            <a:spLocks noGrp="1"/>
          </p:cNvSpPr>
          <p:nvPr>
            <p:ph type="title"/>
          </p:nvPr>
        </p:nvSpPr>
        <p:spPr/>
        <p:txBody>
          <a:bodyPr/>
          <a:lstStyle/>
          <a:p>
            <a:r>
              <a:rPr lang="de-DE" dirty="0"/>
              <a:t>Bias: Problematik und Maßnahmen</a:t>
            </a:r>
          </a:p>
        </p:txBody>
      </p:sp>
      <p:sp>
        <p:nvSpPr>
          <p:cNvPr id="13" name="Datumsplatzhalter 12">
            <a:extLst>
              <a:ext uri="{FF2B5EF4-FFF2-40B4-BE49-F238E27FC236}">
                <a16:creationId xmlns:a16="http://schemas.microsoft.com/office/drawing/2014/main" id="{EEAA3ACC-E7DD-1945-9A45-2B1D9E04951D}"/>
              </a:ext>
            </a:extLst>
          </p:cNvPr>
          <p:cNvSpPr>
            <a:spLocks noGrp="1"/>
          </p:cNvSpPr>
          <p:nvPr>
            <p:ph type="dt" sz="half" idx="22"/>
          </p:nvPr>
        </p:nvSpPr>
        <p:spPr/>
        <p:txBody>
          <a:bodyPr/>
          <a:lstStyle/>
          <a:p>
            <a:fld id="{D1DA7149-BB88-7540-B6BD-510FD134D08C}" type="datetime4">
              <a:rPr lang="de-DE" smtClean="0"/>
              <a:pPr/>
              <a:t>10. Dezember 2025</a:t>
            </a:fld>
            <a:endParaRPr lang="de-DE" dirty="0"/>
          </a:p>
        </p:txBody>
      </p:sp>
      <p:sp>
        <p:nvSpPr>
          <p:cNvPr id="14" name="Fußzeilenplatzhalter 13">
            <a:extLst>
              <a:ext uri="{FF2B5EF4-FFF2-40B4-BE49-F238E27FC236}">
                <a16:creationId xmlns:a16="http://schemas.microsoft.com/office/drawing/2014/main" id="{33054A9B-4AD2-A90D-209B-574C6F598A3F}"/>
              </a:ext>
            </a:extLst>
          </p:cNvPr>
          <p:cNvSpPr>
            <a:spLocks noGrp="1"/>
          </p:cNvSpPr>
          <p:nvPr>
            <p:ph type="ftr" sz="quarter" idx="23"/>
          </p:nvPr>
        </p:nvSpPr>
        <p:spPr/>
        <p:txBody>
          <a:bodyPr/>
          <a:lstStyle/>
          <a:p>
            <a:endParaRPr lang="de-DE" dirty="0"/>
          </a:p>
        </p:txBody>
      </p:sp>
      <p:sp>
        <p:nvSpPr>
          <p:cNvPr id="15" name="Foliennummernplatzhalter 14">
            <a:extLst>
              <a:ext uri="{FF2B5EF4-FFF2-40B4-BE49-F238E27FC236}">
                <a16:creationId xmlns:a16="http://schemas.microsoft.com/office/drawing/2014/main" id="{B0BE6052-F9A9-24FC-9643-05140965674F}"/>
              </a:ext>
            </a:extLst>
          </p:cNvPr>
          <p:cNvSpPr>
            <a:spLocks noGrp="1"/>
          </p:cNvSpPr>
          <p:nvPr>
            <p:ph type="sldNum" sz="quarter" idx="24"/>
          </p:nvPr>
        </p:nvSpPr>
        <p:spPr/>
        <p:txBody>
          <a:bodyPr/>
          <a:lstStyle/>
          <a:p>
            <a:fld id="{25B0E64C-8279-5447-BC35-6ED0AC8D0AF7}" type="slidenum">
              <a:rPr lang="de-DE" smtClean="0"/>
              <a:pPr/>
              <a:t>5</a:t>
            </a:fld>
            <a:endParaRPr lang="de-DE" dirty="0"/>
          </a:p>
        </p:txBody>
      </p:sp>
      <p:sp>
        <p:nvSpPr>
          <p:cNvPr id="2" name="Rechteck: abgerundete Ecken 1">
            <a:extLst>
              <a:ext uri="{FF2B5EF4-FFF2-40B4-BE49-F238E27FC236}">
                <a16:creationId xmlns:a16="http://schemas.microsoft.com/office/drawing/2014/main" id="{C46E0CF3-6094-46C4-8997-C0746A50CAC2}"/>
              </a:ext>
            </a:extLst>
          </p:cNvPr>
          <p:cNvSpPr/>
          <p:nvPr/>
        </p:nvSpPr>
        <p:spPr>
          <a:xfrm>
            <a:off x="389889" y="1074567"/>
            <a:ext cx="11276594" cy="1889350"/>
          </a:xfrm>
          <a:prstGeom prst="round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just">
              <a:spcAft>
                <a:spcPts val="600"/>
              </a:spcAft>
            </a:pPr>
            <a:r>
              <a:rPr lang="de-DE" sz="1600" b="1" dirty="0">
                <a:solidFill>
                  <a:srgbClr val="C00000"/>
                </a:solidFill>
                <a:latin typeface="Euclid Circular A" panose="020B0504000000000000" pitchFamily="34" charset="0"/>
                <a:ea typeface="Euclid Circular A" panose="020B0504000000000000" pitchFamily="34" charset="0"/>
              </a:rPr>
              <a:t>Vermeintliche Objektivität</a:t>
            </a:r>
          </a:p>
          <a:p>
            <a:pPr algn="just"/>
            <a:r>
              <a:rPr lang="de-DE" sz="1600" i="1" dirty="0">
                <a:solidFill>
                  <a:schemeClr val="bg2"/>
                </a:solidFill>
                <a:latin typeface="Euclid Circular A" panose="020B0504000000000000" pitchFamily="34" charset="0"/>
                <a:ea typeface="Euclid Circular A" panose="020B0504000000000000" pitchFamily="34" charset="0"/>
              </a:rPr>
              <a:t>AI Bias hat schon heute weitreichende Auswirkungen. Dabei ist zusätzlich problematisch, dass Entscheidungen von Computersystemen oft Objektivität zugeschrieben wird. Immerhin hat kein Mensch </a:t>
            </a:r>
            <a:r>
              <a:rPr lang="de-DE" sz="1600" i="1" u="sng" dirty="0">
                <a:solidFill>
                  <a:schemeClr val="bg2"/>
                </a:solidFill>
                <a:latin typeface="Euclid Circular A" panose="020B0504000000000000" pitchFamily="34" charset="0"/>
                <a:ea typeface="Euclid Circular A" panose="020B0504000000000000" pitchFamily="34" charset="0"/>
              </a:rPr>
              <a:t>entschieden</a:t>
            </a:r>
            <a:r>
              <a:rPr lang="de-DE" sz="1600" i="1" dirty="0">
                <a:solidFill>
                  <a:schemeClr val="bg2"/>
                </a:solidFill>
                <a:latin typeface="Euclid Circular A" panose="020B0504000000000000" pitchFamily="34" charset="0"/>
                <a:ea typeface="Euclid Circular A" panose="020B0504000000000000" pitchFamily="34" charset="0"/>
              </a:rPr>
              <a:t>, dass Kandidatin X nicht zu einem Vorstellungsgespräch eingeladen wird, sondern der Computer hat </a:t>
            </a:r>
            <a:r>
              <a:rPr lang="de-DE" sz="1600" i="1" u="sng" dirty="0">
                <a:solidFill>
                  <a:schemeClr val="bg2"/>
                </a:solidFill>
                <a:latin typeface="Euclid Circular A" panose="020B0504000000000000" pitchFamily="34" charset="0"/>
                <a:ea typeface="Euclid Circular A" panose="020B0504000000000000" pitchFamily="34" charset="0"/>
              </a:rPr>
              <a:t>ermittelt</a:t>
            </a:r>
            <a:r>
              <a:rPr lang="de-DE" sz="1600" i="1" dirty="0">
                <a:solidFill>
                  <a:schemeClr val="bg2"/>
                </a:solidFill>
                <a:latin typeface="Euclid Circular A" panose="020B0504000000000000" pitchFamily="34" charset="0"/>
                <a:ea typeface="Euclid Circular A" panose="020B0504000000000000" pitchFamily="34" charset="0"/>
              </a:rPr>
              <a:t>, dass Kandidat Y „geeigneter“ ist. Doch wie die vorangegangen Beispiele gezeigt haben, stecken hinter der vermeintlichen Objektivität einer KI Entscheidungen von Menschen und historisch gewachsene Ungleichheiten.</a:t>
            </a:r>
          </a:p>
        </p:txBody>
      </p:sp>
      <p:sp>
        <p:nvSpPr>
          <p:cNvPr id="9" name="Rechteck: abgerundete Ecken 8">
            <a:extLst>
              <a:ext uri="{FF2B5EF4-FFF2-40B4-BE49-F238E27FC236}">
                <a16:creationId xmlns:a16="http://schemas.microsoft.com/office/drawing/2014/main" id="{1C72E659-4325-48BB-A39C-1258B4B79309}"/>
              </a:ext>
            </a:extLst>
          </p:cNvPr>
          <p:cNvSpPr/>
          <p:nvPr/>
        </p:nvSpPr>
        <p:spPr>
          <a:xfrm>
            <a:off x="389889" y="3158354"/>
            <a:ext cx="11276594" cy="2746906"/>
          </a:xfrm>
          <a:prstGeom prst="roundRect">
            <a:avLst/>
          </a:prstGeom>
          <a:solidFill>
            <a:schemeClr val="tx2">
              <a:lumMod val="40000"/>
              <a:lumOff val="60000"/>
            </a:schemeClr>
          </a:solidFill>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spcAft>
                <a:spcPts val="600"/>
              </a:spcAft>
            </a:pPr>
            <a:r>
              <a:rPr lang="de-DE" sz="1600" b="1" dirty="0">
                <a:solidFill>
                  <a:srgbClr val="C00000"/>
                </a:solidFill>
                <a:latin typeface="Euclid Circular A" panose="020B0504000000000000" pitchFamily="34" charset="0"/>
                <a:ea typeface="Euclid Circular A" panose="020B0504000000000000" pitchFamily="34" charset="0"/>
              </a:rPr>
              <a:t>Maßnahmen</a:t>
            </a:r>
          </a:p>
          <a:p>
            <a:pPr>
              <a:spcAft>
                <a:spcPts val="600"/>
              </a:spcAft>
            </a:pPr>
            <a:r>
              <a:rPr lang="de-DE" sz="1600" i="1" dirty="0">
                <a:solidFill>
                  <a:schemeClr val="bg2"/>
                </a:solidFill>
                <a:latin typeface="Euclid Circular A" panose="020B0504000000000000" pitchFamily="34" charset="0"/>
                <a:ea typeface="Euclid Circular A" panose="020B0504000000000000" pitchFamily="34" charset="0"/>
              </a:rPr>
              <a:t>Für alle, die an der </a:t>
            </a:r>
            <a:r>
              <a:rPr lang="de-DE" sz="1600" b="1" i="1" dirty="0">
                <a:solidFill>
                  <a:schemeClr val="bg2"/>
                </a:solidFill>
                <a:latin typeface="Euclid Circular A" panose="020B0504000000000000" pitchFamily="34" charset="0"/>
                <a:ea typeface="Euclid Circular A" panose="020B0504000000000000" pitchFamily="34" charset="0"/>
              </a:rPr>
              <a:t>Entwicklung von KI-Systemen </a:t>
            </a:r>
            <a:r>
              <a:rPr lang="de-DE" sz="1600" i="1" dirty="0">
                <a:solidFill>
                  <a:schemeClr val="bg2"/>
                </a:solidFill>
                <a:latin typeface="Euclid Circular A" panose="020B0504000000000000" pitchFamily="34" charset="0"/>
                <a:ea typeface="Euclid Circular A" panose="020B0504000000000000" pitchFamily="34" charset="0"/>
              </a:rPr>
              <a:t>beteiligt sind, gilt es, die Qualität der Trainingsdaten genau im Blick zu behalten. Denn wenn die Trainingsdaten von KI-Systemen die Wirklichkeit verzerrt abbilden, werden es die Ergebnisse der KI vermutlich auch.</a:t>
            </a:r>
          </a:p>
          <a:p>
            <a:pPr>
              <a:spcAft>
                <a:spcPts val="600"/>
              </a:spcAft>
            </a:pPr>
            <a:r>
              <a:rPr lang="de-DE" sz="1600" i="1" dirty="0">
                <a:solidFill>
                  <a:schemeClr val="bg2"/>
                </a:solidFill>
                <a:latin typeface="Euclid Circular A" panose="020B0504000000000000" pitchFamily="34" charset="0"/>
                <a:ea typeface="Euclid Circular A" panose="020B0504000000000000" pitchFamily="34" charset="0"/>
              </a:rPr>
              <a:t>Im </a:t>
            </a:r>
            <a:r>
              <a:rPr lang="de-DE" sz="1600" b="1" i="1" dirty="0">
                <a:solidFill>
                  <a:schemeClr val="bg2"/>
                </a:solidFill>
                <a:latin typeface="Euclid Circular A" panose="020B0504000000000000" pitchFamily="34" charset="0"/>
                <a:ea typeface="Euclid Circular A" panose="020B0504000000000000" pitchFamily="34" charset="0"/>
              </a:rPr>
              <a:t>Umgang mit KI-Systemen </a:t>
            </a:r>
            <a:r>
              <a:rPr lang="de-DE" sz="1600" i="1" dirty="0">
                <a:solidFill>
                  <a:schemeClr val="bg2"/>
                </a:solidFill>
                <a:latin typeface="Euclid Circular A" panose="020B0504000000000000" pitchFamily="34" charset="0"/>
                <a:ea typeface="Euclid Circular A" panose="020B0504000000000000" pitchFamily="34" charset="0"/>
              </a:rPr>
              <a:t>sollten Sie sensibel für das Auftreten von </a:t>
            </a:r>
            <a:r>
              <a:rPr lang="de-DE" sz="1600" i="1" dirty="0" err="1">
                <a:solidFill>
                  <a:schemeClr val="bg2"/>
                </a:solidFill>
                <a:latin typeface="Euclid Circular A" panose="020B0504000000000000" pitchFamily="34" charset="0"/>
                <a:ea typeface="Euclid Circular A" panose="020B0504000000000000" pitchFamily="34" charset="0"/>
              </a:rPr>
              <a:t>biases</a:t>
            </a:r>
            <a:r>
              <a:rPr lang="de-DE" sz="1600" i="1" dirty="0">
                <a:solidFill>
                  <a:schemeClr val="bg2"/>
                </a:solidFill>
                <a:latin typeface="Euclid Circular A" panose="020B0504000000000000" pitchFamily="34" charset="0"/>
                <a:ea typeface="Euclid Circular A" panose="020B0504000000000000" pitchFamily="34" charset="0"/>
              </a:rPr>
              <a:t> sein. Wenn Sie konkrete Anzeichen dafür haben, dass die Ergebnisse eines KI-Systems </a:t>
            </a:r>
            <a:r>
              <a:rPr lang="de-DE" sz="1600" i="1" dirty="0" err="1">
                <a:solidFill>
                  <a:schemeClr val="bg2"/>
                </a:solidFill>
                <a:latin typeface="Euclid Circular A" panose="020B0504000000000000" pitchFamily="34" charset="0"/>
                <a:ea typeface="Euclid Circular A" panose="020B0504000000000000" pitchFamily="34" charset="0"/>
              </a:rPr>
              <a:t>biases</a:t>
            </a:r>
            <a:r>
              <a:rPr lang="de-DE" sz="1600" i="1" dirty="0">
                <a:solidFill>
                  <a:schemeClr val="bg2"/>
                </a:solidFill>
                <a:latin typeface="Euclid Circular A" panose="020B0504000000000000" pitchFamily="34" charset="0"/>
                <a:ea typeface="Euclid Circular A" panose="020B0504000000000000" pitchFamily="34" charset="0"/>
              </a:rPr>
              <a:t> beinhalten, reflektieren sie kritisch deren potenzielle Auswirkungen.</a:t>
            </a:r>
          </a:p>
          <a:p>
            <a:r>
              <a:rPr lang="de-DE" sz="1600" i="1" dirty="0">
                <a:solidFill>
                  <a:schemeClr val="bg2"/>
                </a:solidFill>
                <a:latin typeface="Euclid Circular A" panose="020B0504000000000000" pitchFamily="34" charset="0"/>
                <a:ea typeface="Euclid Circular A" panose="020B0504000000000000" pitchFamily="34" charset="0"/>
              </a:rPr>
              <a:t>Wenn Sie das Gefühl haben, dass Sie selbst oder andere </a:t>
            </a:r>
            <a:r>
              <a:rPr lang="de-DE" sz="1600" b="1" i="1" dirty="0">
                <a:solidFill>
                  <a:schemeClr val="bg2"/>
                </a:solidFill>
                <a:latin typeface="Euclid Circular A" panose="020B0504000000000000" pitchFamily="34" charset="0"/>
                <a:ea typeface="Euclid Circular A" panose="020B0504000000000000" pitchFamily="34" charset="0"/>
              </a:rPr>
              <a:t>als Studierende</a:t>
            </a:r>
            <a:r>
              <a:rPr lang="de-DE" sz="1600" i="1" dirty="0">
                <a:solidFill>
                  <a:schemeClr val="bg2"/>
                </a:solidFill>
                <a:latin typeface="Euclid Circular A" panose="020B0504000000000000" pitchFamily="34" charset="0"/>
                <a:ea typeface="Euclid Circular A" panose="020B0504000000000000" pitchFamily="34" charset="0"/>
              </a:rPr>
              <a:t> negativ von einem AI Bias betroffen sind, weil ein bestimmtes KI-Tool in der Lehre eingesetzt wird, zeigen Sie dies unbedingt Ihrer Lehrperson auf. Sie haben einen Anspruch darauf, dass der Einsatz von KI-Tools Sie nicht benachteiligt oder ausgrenzt.</a:t>
            </a:r>
          </a:p>
        </p:txBody>
      </p:sp>
    </p:spTree>
    <p:extLst>
      <p:ext uri="{BB962C8B-B14F-4D97-AF65-F5344CB8AC3E}">
        <p14:creationId xmlns:p14="http://schemas.microsoft.com/office/powerpoint/2010/main" val="237162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B30BEE6-70E0-9A0C-C58A-6EF40FF75581}"/>
              </a:ext>
            </a:extLst>
          </p:cNvPr>
          <p:cNvSpPr>
            <a:spLocks noGrp="1"/>
          </p:cNvSpPr>
          <p:nvPr>
            <p:ph type="title"/>
          </p:nvPr>
        </p:nvSpPr>
        <p:spPr>
          <a:xfrm>
            <a:off x="334964" y="1167374"/>
            <a:ext cx="11485562" cy="2835666"/>
          </a:xfrm>
        </p:spPr>
        <p:txBody>
          <a:bodyPr/>
          <a:lstStyle/>
          <a:p>
            <a:pPr indent="-457200">
              <a:spcAft>
                <a:spcPts val="1200"/>
              </a:spcAft>
            </a:pPr>
            <a:r>
              <a:rPr lang="de-DE" sz="2800" dirty="0">
                <a:ea typeface="Calibri" panose="020F0502020204030204" pitchFamily="34" charset="0"/>
                <a:cs typeface="Times New Roman" panose="02020603050405020304" pitchFamily="18" charset="0"/>
              </a:rPr>
              <a:t>Quellen</a:t>
            </a:r>
            <a:br>
              <a:rPr lang="de-DE" sz="2800" dirty="0">
                <a:ea typeface="Calibri" panose="020F0502020204030204" pitchFamily="34" charset="0"/>
                <a:cs typeface="Times New Roman" panose="02020603050405020304" pitchFamily="18" charset="0"/>
              </a:rPr>
            </a:br>
            <a:br>
              <a:rPr lang="de-DE" sz="1600" dirty="0">
                <a:latin typeface="Euclid Circular A" panose="020B0504000000000000" pitchFamily="34" charset="0"/>
                <a:ea typeface="Euclid Circular A" panose="020B0504000000000000" pitchFamily="34" charset="0"/>
                <a:cs typeface="Times New Roman" panose="02020603050405020304" pitchFamily="18" charset="0"/>
              </a:rPr>
            </a:br>
            <a:r>
              <a:rPr lang="de-DE" sz="1600" dirty="0">
                <a:latin typeface="Euclid Circular A" panose="020B0504000000000000" pitchFamily="34" charset="0"/>
                <a:ea typeface="Euclid Circular A" panose="020B0504000000000000" pitchFamily="34" charset="0"/>
              </a:rPr>
              <a:t>[1]	AI Bias: </a:t>
            </a:r>
            <a:r>
              <a:rPr lang="de-DE" sz="1600" dirty="0">
                <a:latin typeface="Euclid Circular A" panose="020B0504000000000000" pitchFamily="34" charset="0"/>
                <a:ea typeface="Euclid Circular A" panose="020B0504000000000000" pitchFamily="34" charset="0"/>
                <a:hlinkClick r:id="rId2"/>
              </a:rPr>
              <a:t>https://www.ibm.com/think/topics/ai-bias</a:t>
            </a:r>
            <a:br>
              <a:rPr lang="de-DE" sz="1600" dirty="0">
                <a:latin typeface="Euclid Circular A" panose="020B0504000000000000" pitchFamily="34" charset="0"/>
                <a:ea typeface="Euclid Circular A" panose="020B0504000000000000" pitchFamily="34" charset="0"/>
              </a:rPr>
            </a:br>
            <a:br>
              <a:rPr lang="de-DE" sz="1600" dirty="0">
                <a:latin typeface="Euclid Circular A" panose="020B0504000000000000" pitchFamily="34" charset="0"/>
                <a:ea typeface="Euclid Circular A" panose="020B0504000000000000" pitchFamily="34" charset="0"/>
              </a:rPr>
            </a:br>
            <a:r>
              <a:rPr lang="de-DE" sz="1600" dirty="0">
                <a:latin typeface="Euclid Circular A" panose="020B0504000000000000" pitchFamily="34" charset="0"/>
                <a:ea typeface="Euclid Circular A" panose="020B0504000000000000" pitchFamily="34" charset="0"/>
              </a:rPr>
              <a:t>[2] 	Fallbeispiel 1: </a:t>
            </a:r>
            <a:r>
              <a:rPr lang="de-DE" sz="1600" dirty="0">
                <a:latin typeface="Euclid Circular A" panose="020B0504000000000000" pitchFamily="34" charset="0"/>
                <a:ea typeface="Euclid Circular A" panose="020B0504000000000000" pitchFamily="34" charset="0"/>
                <a:hlinkClick r:id="rId3"/>
              </a:rPr>
              <a:t>https://www.reuters.com/article/us-amazon-com-jobs-automation-insight-idUSKCN1MK08G/</a:t>
            </a:r>
            <a:br>
              <a:rPr lang="de-DE" sz="1600" dirty="0">
                <a:latin typeface="Euclid Circular A" panose="020B0504000000000000" pitchFamily="34" charset="0"/>
                <a:ea typeface="Euclid Circular A" panose="020B0504000000000000" pitchFamily="34" charset="0"/>
              </a:rPr>
            </a:br>
            <a:br>
              <a:rPr lang="de-DE" sz="1600" dirty="0">
                <a:latin typeface="Euclid Circular A" panose="020B0504000000000000" pitchFamily="34" charset="0"/>
                <a:ea typeface="Euclid Circular A" panose="020B0504000000000000" pitchFamily="34" charset="0"/>
              </a:rPr>
            </a:br>
            <a:r>
              <a:rPr lang="de-DE" sz="1600" dirty="0">
                <a:latin typeface="Euclid Circular A" panose="020B0504000000000000" pitchFamily="34" charset="0"/>
                <a:ea typeface="Euclid Circular A" panose="020B0504000000000000" pitchFamily="34" charset="0"/>
              </a:rPr>
              <a:t>[3] 	Fallbeispiel 2: </a:t>
            </a:r>
            <a:r>
              <a:rPr lang="de-DE" sz="1600" dirty="0">
                <a:latin typeface="Euclid Circular A" panose="020B0504000000000000" pitchFamily="34" charset="0"/>
                <a:ea typeface="Euclid Circular A" panose="020B0504000000000000" pitchFamily="34" charset="0"/>
                <a:hlinkClick r:id="rId4"/>
              </a:rPr>
              <a:t>https://www.turing.ac.uk/sites/default/files/2020-10/understanding_bias_in_facial_recognition_technology.pdf</a:t>
            </a:r>
            <a:br>
              <a:rPr lang="de-DE" sz="800" dirty="0"/>
            </a:br>
            <a:br>
              <a:rPr lang="de-DE" sz="2800" dirty="0">
                <a:ea typeface="Calibri" panose="020F0502020204030204" pitchFamily="34" charset="0"/>
                <a:cs typeface="Times New Roman" panose="02020603050405020304" pitchFamily="18" charset="0"/>
              </a:rPr>
            </a:br>
            <a:br>
              <a:rPr lang="de-DE" sz="2800" dirty="0">
                <a:ea typeface="Calibri" panose="020F0502020204030204" pitchFamily="34" charset="0"/>
                <a:cs typeface="Times New Roman" panose="02020603050405020304" pitchFamily="18" charset="0"/>
              </a:rPr>
            </a:br>
            <a:br>
              <a:rPr lang="de-DE" sz="1050" dirty="0"/>
            </a:br>
            <a:endParaRPr lang="de-DE" sz="3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1592165"/>
      </p:ext>
    </p:extLst>
  </p:cSld>
  <p:clrMapOvr>
    <a:masterClrMapping/>
  </p:clrMapOvr>
</p:sld>
</file>

<file path=ppt/theme/theme1.xml><?xml version="1.0" encoding="utf-8"?>
<a:theme xmlns:a="http://schemas.openxmlformats.org/drawingml/2006/main" name="Office">
  <a:themeElements>
    <a:clrScheme name="HFT">
      <a:dk1>
        <a:srgbClr val="E32832"/>
      </a:dk1>
      <a:lt1>
        <a:srgbClr val="FFFFFF"/>
      </a:lt1>
      <a:dk2>
        <a:srgbClr val="E32832"/>
      </a:dk2>
      <a:lt2>
        <a:srgbClr val="000000"/>
      </a:lt2>
      <a:accent1>
        <a:srgbClr val="FFAABE"/>
      </a:accent1>
      <a:accent2>
        <a:srgbClr val="1E3C82"/>
      </a:accent2>
      <a:accent3>
        <a:srgbClr val="823282"/>
      </a:accent3>
      <a:accent4>
        <a:srgbClr val="50AAFF"/>
      </a:accent4>
      <a:accent5>
        <a:srgbClr val="55BE32"/>
      </a:accent5>
      <a:accent6>
        <a:srgbClr val="FFD241"/>
      </a:accent6>
      <a:hlink>
        <a:srgbClr val="1E3C82"/>
      </a:hlink>
      <a:folHlink>
        <a:srgbClr val="1E3C8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5" id="{7AF25A93-4D39-6B46-A7D1-54E66BF1731F}" vid="{06BE67D6-D929-344E-B9D5-F5A2A2D10E4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plate>
  <TotalTime>0</TotalTime>
  <Words>786</Words>
  <Application>Microsoft Office PowerPoint</Application>
  <PresentationFormat>Breitbild</PresentationFormat>
  <Paragraphs>39</Paragraphs>
  <Slides>6</Slides>
  <Notes>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vt:i4>
      </vt:variant>
    </vt:vector>
  </HeadingPairs>
  <TitlesOfParts>
    <vt:vector size="15" baseType="lpstr">
      <vt:lpstr>Arial</vt:lpstr>
      <vt:lpstr>Calibri</vt:lpstr>
      <vt:lpstr>Euclid Circular A</vt:lpstr>
      <vt:lpstr>Euclid Circular A Regular Ita</vt:lpstr>
      <vt:lpstr>Euclid Circular A Semibold</vt:lpstr>
      <vt:lpstr>Euclid Circular A Semibold Ita</vt:lpstr>
      <vt:lpstr>GT Walsheim Pro Medium</vt:lpstr>
      <vt:lpstr>HFT 45 Bold</vt:lpstr>
      <vt:lpstr>Office</vt:lpstr>
      <vt:lpstr>AI- Bias  Begriffsklärung, Gefahren, praktische Maßnahmen </vt:lpstr>
      <vt:lpstr>Bias</vt:lpstr>
      <vt:lpstr>Bias</vt:lpstr>
      <vt:lpstr>Bias</vt:lpstr>
      <vt:lpstr>Bias: Problematik und Maßnahmen</vt:lpstr>
      <vt:lpstr>Quellen  [1] AI Bias: https://www.ibm.com/think/topics/ai-bias  [2]  Fallbeispiel 1: https://www.reuters.com/article/us-amazon-com-jobs-automation-insight-idUSKCN1MK08G/  [3]  Fallbeispiel 2: https://www.turing.ac.uk/sites/default/files/2020-10/understanding_bias_in_facial_recognition_technology.pdf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Kick-off-workshop am 31.10.2025</dc:title>
  <dc:creator>Paul Kohler</dc:creator>
  <cp:lastModifiedBy>Dr. Diana Arfeli</cp:lastModifiedBy>
  <cp:revision>37</cp:revision>
  <cp:lastPrinted>2025-11-04T12:56:42Z</cp:lastPrinted>
  <dcterms:created xsi:type="dcterms:W3CDTF">2025-10-20T14:40:48Z</dcterms:created>
  <dcterms:modified xsi:type="dcterms:W3CDTF">2025-12-10T14:35:21Z</dcterms:modified>
</cp:coreProperties>
</file>